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548" r:id="rId2"/>
    <p:sldId id="575" r:id="rId3"/>
    <p:sldId id="579" r:id="rId4"/>
    <p:sldId id="580" r:id="rId5"/>
    <p:sldId id="583" r:id="rId6"/>
    <p:sldId id="584" r:id="rId7"/>
    <p:sldId id="586" r:id="rId8"/>
    <p:sldId id="582" r:id="rId9"/>
    <p:sldId id="585" r:id="rId10"/>
    <p:sldId id="581" r:id="rId11"/>
    <p:sldId id="577" r:id="rId12"/>
    <p:sldId id="578"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5" autoAdjust="0"/>
  </p:normalViewPr>
  <p:slideViewPr>
    <p:cSldViewPr>
      <p:cViewPr varScale="1">
        <p:scale>
          <a:sx n="89" d="100"/>
          <a:sy n="89" d="100"/>
        </p:scale>
        <p:origin x="1282" y="77"/>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802.11-17/1625r6</a:t>
            </a:r>
            <a:endParaRPr lang="en-US" sz="1800" b="1" dirty="0">
              <a:solidFill>
                <a:schemeClr val="tx1"/>
              </a:solidFill>
              <a:cs typeface="+mn-cs"/>
            </a:endParaRPr>
          </a:p>
        </p:txBody>
      </p:sp>
      <p:sp>
        <p:nvSpPr>
          <p:cNvPr id="1032" name="Line 8"/>
          <p:cNvSpPr>
            <a:spLocks noChangeShapeType="1"/>
          </p:cNvSpPr>
          <p:nvPr/>
        </p:nvSpPr>
        <p:spPr bwMode="auto">
          <a:xfrm>
            <a:off x="696913"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Transmission Schemes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12302382"/>
              </p:ext>
            </p:extLst>
          </p:nvPr>
        </p:nvGraphicFramePr>
        <p:xfrm>
          <a:off x="838200" y="3457216"/>
          <a:ext cx="7467600" cy="218724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Marvell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Rui Cao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Ross</a:t>
                      </a:r>
                      <a:r>
                        <a:rPr lang="en-US" sz="1200" baseline="0" dirty="0" smtClean="0">
                          <a:latin typeface="Times New Roman"/>
                          <a:ea typeface="Times New Roman"/>
                          <a:cs typeface="Arial"/>
                        </a:rPr>
                        <a:t> Jian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FDMA MU transmissions (Scheme B)</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a:bodyPr>
          <a:lstStyle/>
          <a:p>
            <a:r>
              <a:rPr lang="en-US" dirty="0" smtClean="0"/>
              <a:t>Channelization for two Sub-channel Scheme</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Each 20MHz Channel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a:bodyPr>
          <a:lstStyle/>
          <a:p>
            <a:r>
              <a:rPr lang="en-US" dirty="0" smtClean="0"/>
              <a:t>Channelization for three sun-channel scheme</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Each 20MHz channel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2</a:t>
            </a:fld>
            <a:endParaRPr lang="en-US" dirty="0"/>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104456"/>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 (continues)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r>
              <a:rPr lang="en-US" dirty="0" smtClean="0"/>
              <a:t>For BSS with wide BW than 20MHz, it is a waste just allow one 11ba channel in the primary 20MHz channel only. </a:t>
            </a:r>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FDMA </a:t>
            </a:r>
            <a:r>
              <a:rPr lang="en-US" dirty="0" smtClean="0"/>
              <a:t>Transmissions (Scheme A)</a:t>
            </a:r>
            <a:endParaRPr lang="en-US" dirty="0"/>
          </a:p>
        </p:txBody>
      </p:sp>
      <p:pic>
        <p:nvPicPr>
          <p:cNvPr id="4" name="Picture 3"/>
          <p:cNvPicPr>
            <a:picLocks noChangeAspect="1"/>
          </p:cNvPicPr>
          <p:nvPr/>
        </p:nvPicPr>
        <p:blipFill>
          <a:blip r:embed="rId2"/>
          <a:stretch>
            <a:fillRect/>
          </a:stretch>
        </p:blipFill>
        <p:spPr>
          <a:xfrm>
            <a:off x="228600" y="2061121"/>
            <a:ext cx="3962399" cy="1746116"/>
          </a:xfrm>
          <a:prstGeom prst="rect">
            <a:avLst/>
          </a:prstGeom>
        </p:spPr>
      </p:pic>
      <p:pic>
        <p:nvPicPr>
          <p:cNvPr id="5" name="Picture 4"/>
          <p:cNvPicPr>
            <a:picLocks noChangeAspect="1"/>
          </p:cNvPicPr>
          <p:nvPr/>
        </p:nvPicPr>
        <p:blipFill>
          <a:blip r:embed="rId3"/>
          <a:stretch>
            <a:fillRect/>
          </a:stretch>
        </p:blipFill>
        <p:spPr>
          <a:xfrm>
            <a:off x="4419600" y="1752600"/>
            <a:ext cx="4494525" cy="2363159"/>
          </a:xfrm>
          <a:prstGeom prst="rect">
            <a:avLst/>
          </a:prstGeom>
        </p:spPr>
      </p:pic>
      <p:sp>
        <p:nvSpPr>
          <p:cNvPr id="6" name="Content Placeholder 2"/>
          <p:cNvSpPr>
            <a:spLocks noGrp="1"/>
          </p:cNvSpPr>
          <p:nvPr>
            <p:ph idx="1"/>
          </p:nvPr>
        </p:nvSpPr>
        <p:spPr>
          <a:xfrm>
            <a:off x="838200" y="4424280"/>
            <a:ext cx="7772400" cy="1671720"/>
          </a:xfrm>
        </p:spPr>
        <p:txBody>
          <a:bodyPr/>
          <a:lstStyle/>
          <a:p>
            <a:r>
              <a:rPr lang="en-US" dirty="0" smtClean="0"/>
              <a:t>Each 20MHz only contain one 4MHz sub-channel for wake-up signal transmission. </a:t>
            </a:r>
          </a:p>
          <a:p>
            <a:r>
              <a:rPr lang="en-US" dirty="0" smtClean="0"/>
              <a:t>Similar to 11ax’s 20MHz only operation, one wake-up receiver can stay in one of the sub-channel in wide bandwidth. </a:t>
            </a:r>
            <a:endParaRPr lang="en-US" dirty="0"/>
          </a:p>
        </p:txBody>
      </p:sp>
      <p:sp>
        <p:nvSpPr>
          <p:cNvPr id="7" name="Slide Number Placeholder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5</a:t>
            </a:r>
            <a:endParaRPr lang="en-US" dirty="0"/>
          </a:p>
        </p:txBody>
      </p:sp>
    </p:spTree>
    <p:extLst>
      <p:ext uri="{BB962C8B-B14F-4D97-AF65-F5344CB8AC3E}">
        <p14:creationId xmlns:p14="http://schemas.microsoft.com/office/powerpoint/2010/main" val="93485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for Scheme A</a:t>
            </a:r>
            <a:endParaRPr lang="en-US" dirty="0"/>
          </a:p>
        </p:txBody>
      </p:sp>
      <p:sp>
        <p:nvSpPr>
          <p:cNvPr id="4" name="Content Placeholder 4"/>
          <p:cNvSpPr>
            <a:spLocks noGrp="1"/>
          </p:cNvSpPr>
          <p:nvPr>
            <p:ph sz="quarter" idx="4294967295"/>
          </p:nvPr>
        </p:nvSpPr>
        <p:spPr>
          <a:xfrm>
            <a:off x="467544" y="1556792"/>
            <a:ext cx="8229600" cy="2304256"/>
          </a:xfrm>
          <a:prstGeom prst="rect">
            <a:avLst/>
          </a:prstGeom>
        </p:spPr>
        <p:txBody>
          <a:bodyPr>
            <a:normAutofit/>
          </a:bodyPr>
          <a:lstStyle/>
          <a:p>
            <a:r>
              <a:rPr lang="en-US" dirty="0" smtClean="0"/>
              <a:t>Each 20MHz channel only contain one 4MHz sub-channel as shown in the following figure. </a:t>
            </a:r>
          </a:p>
        </p:txBody>
      </p:sp>
      <p:pic>
        <p:nvPicPr>
          <p:cNvPr id="6" name="Picture 5"/>
          <p:cNvPicPr>
            <a:picLocks noChangeAspect="1"/>
          </p:cNvPicPr>
          <p:nvPr/>
        </p:nvPicPr>
        <p:blipFill>
          <a:blip r:embed="rId2"/>
          <a:stretch>
            <a:fillRect/>
          </a:stretch>
        </p:blipFill>
        <p:spPr>
          <a:xfrm>
            <a:off x="1676400" y="2708920"/>
            <a:ext cx="6598579" cy="2349500"/>
          </a:xfrm>
          <a:prstGeom prst="rect">
            <a:avLst/>
          </a:prstGeom>
        </p:spPr>
      </p:pic>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6</a:t>
            </a:r>
            <a:endParaRPr lang="en-US" dirty="0"/>
          </a:p>
        </p:txBody>
      </p:sp>
    </p:spTree>
    <p:extLst>
      <p:ext uri="{BB962C8B-B14F-4D97-AF65-F5344CB8AC3E}">
        <p14:creationId xmlns:p14="http://schemas.microsoft.com/office/powerpoint/2010/main" val="318044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r>
              <a:rPr lang="en-US" dirty="0"/>
              <a:t>FDMA Transmissions </a:t>
            </a:r>
            <a:r>
              <a:rPr lang="en-US" dirty="0" smtClean="0"/>
              <a:t>of Scheme A</a:t>
            </a:r>
            <a:endParaRPr lang="en-US" dirty="0"/>
          </a:p>
        </p:txBody>
      </p:sp>
      <p:sp>
        <p:nvSpPr>
          <p:cNvPr id="3" name="Content Placeholder 2"/>
          <p:cNvSpPr>
            <a:spLocks noGrp="1"/>
          </p:cNvSpPr>
          <p:nvPr>
            <p:ph idx="1"/>
          </p:nvPr>
        </p:nvSpPr>
        <p:spPr/>
        <p:txBody>
          <a:bodyPr/>
          <a:lstStyle/>
          <a:p>
            <a:r>
              <a:rPr lang="en-US" dirty="0" smtClean="0"/>
              <a:t>Compared to other FDMA transmissions such as schemes shown in the appendix, Scheme A does not add extra complexity.</a:t>
            </a:r>
          </a:p>
          <a:p>
            <a:r>
              <a:rPr lang="en-US" dirty="0" smtClean="0"/>
              <a:t>FDMA Transmission </a:t>
            </a:r>
            <a:r>
              <a:rPr lang="en-US" dirty="0"/>
              <a:t>Schemes A </a:t>
            </a:r>
            <a:r>
              <a:rPr lang="en-US" dirty="0" smtClean="0"/>
              <a:t>significantly enhance the spectral efficiency in BSS with operation BW that is greater than 20MHz.</a:t>
            </a:r>
          </a:p>
          <a:p>
            <a:pPr lvl="1"/>
            <a:r>
              <a:rPr lang="en-US" dirty="0" smtClean="0"/>
              <a:t>Note that the BSS based on 11ac and 11ax are likely be 80MHz or larger. </a:t>
            </a:r>
          </a:p>
          <a:p>
            <a:pPr lvl="1"/>
            <a:r>
              <a:rPr lang="en-US" dirty="0" smtClean="0"/>
              <a:t>11ba station is most likely HE stations, they can take the advantage of OFDMA reception after wake up by </a:t>
            </a:r>
            <a:r>
              <a:rPr lang="en-US" dirty="0"/>
              <a:t>FDMA Transmission Schemes </a:t>
            </a:r>
            <a:r>
              <a:rPr lang="en-US" dirty="0" smtClean="0"/>
              <a:t>A.</a:t>
            </a:r>
          </a:p>
          <a:p>
            <a:pPr lvl="1"/>
            <a:r>
              <a:rPr lang="en-US" dirty="0" smtClean="0"/>
              <a:t>The enhance of </a:t>
            </a:r>
            <a:r>
              <a:rPr lang="en-US" dirty="0"/>
              <a:t>spectral </a:t>
            </a:r>
            <a:r>
              <a:rPr lang="en-US" dirty="0" smtClean="0"/>
              <a:t>efficiency of 11ba helps the whole network throughput and therefore is helpful for market success of 11ba technology. </a:t>
            </a:r>
          </a:p>
          <a:p>
            <a:r>
              <a:rPr lang="en-US" dirty="0"/>
              <a:t>FDMA Transmission Schemes </a:t>
            </a:r>
            <a:r>
              <a:rPr lang="en-US" dirty="0" smtClean="0"/>
              <a:t>A enables the discovery efficiently.</a:t>
            </a:r>
          </a:p>
          <a:p>
            <a:r>
              <a:rPr lang="en-US" dirty="0"/>
              <a:t>FDMA Transmission Schemes </a:t>
            </a:r>
            <a:r>
              <a:rPr lang="en-US" dirty="0" smtClean="0"/>
              <a:t>A greatly allows larger number of 11ba STAs in one BSS.</a:t>
            </a:r>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7</a:t>
            </a:r>
            <a:endParaRPr lang="en-US" dirty="0"/>
          </a:p>
        </p:txBody>
      </p:sp>
    </p:spTree>
    <p:extLst>
      <p:ext uri="{BB962C8B-B14F-4D97-AF65-F5344CB8AC3E}">
        <p14:creationId xmlns:p14="http://schemas.microsoft.com/office/powerpoint/2010/main" val="26805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Do you agree to add the </a:t>
            </a:r>
            <a:r>
              <a:rPr lang="en-US" dirty="0" smtClean="0"/>
              <a:t>concept FDMA </a:t>
            </a:r>
            <a:r>
              <a:rPr lang="en-US" dirty="0"/>
              <a:t>transmission </a:t>
            </a:r>
            <a:r>
              <a:rPr lang="en-US" dirty="0" smtClean="0"/>
              <a:t>scheme shown in the slide 5 to the 11ba SFD?</a:t>
            </a:r>
          </a:p>
          <a:p>
            <a:endParaRPr lang="en-US" dirty="0"/>
          </a:p>
          <a:p>
            <a:pPr lvl="1"/>
            <a:r>
              <a:rPr lang="en-US" dirty="0" smtClean="0"/>
              <a:t>Note: FDMA transmission is only allowed in the BSS with wide bandwidth greater than 20MHz.</a:t>
            </a:r>
          </a:p>
          <a:p>
            <a:pPr marL="457200" lvl="1" indent="0">
              <a:buNone/>
            </a:pPr>
            <a:endParaRPr lang="en-US" dirty="0"/>
          </a:p>
          <a:p>
            <a:pPr marL="457200" lvl="1" indent="0">
              <a:buNone/>
            </a:pPr>
            <a:endParaRPr lang="en-US" dirty="0"/>
          </a:p>
          <a:p>
            <a:pPr lvl="1"/>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8</a:t>
            </a:r>
            <a:endParaRPr lang="en-US" dirty="0"/>
          </a:p>
        </p:txBody>
      </p:sp>
    </p:spTree>
    <p:extLst>
      <p:ext uri="{BB962C8B-B14F-4D97-AF65-F5344CB8AC3E}">
        <p14:creationId xmlns:p14="http://schemas.microsoft.com/office/powerpoint/2010/main" val="26214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72400" cy="609600"/>
          </a:xfrm>
        </p:spPr>
        <p:txBody>
          <a:bodyPr/>
          <a:lstStyle/>
          <a:p>
            <a:r>
              <a:rPr lang="en-US" dirty="0" smtClean="0"/>
              <a:t>Appendix: </a:t>
            </a:r>
            <a:br>
              <a:rPr lang="en-US" dirty="0" smtClean="0"/>
            </a:br>
            <a:r>
              <a:rPr lang="en-US" dirty="0" smtClean="0"/>
              <a:t>Other </a:t>
            </a:r>
            <a:r>
              <a:rPr lang="en-US" dirty="0"/>
              <a:t>FDMA MU </a:t>
            </a:r>
            <a:r>
              <a:rPr lang="en-US" dirty="0" smtClean="0"/>
              <a:t>transmission Schemes </a:t>
            </a:r>
            <a:endParaRPr lang="en-US" dirty="0"/>
          </a:p>
        </p:txBody>
      </p:sp>
    </p:spTree>
    <p:extLst>
      <p:ext uri="{BB962C8B-B14F-4D97-AF65-F5344CB8AC3E}">
        <p14:creationId xmlns:p14="http://schemas.microsoft.com/office/powerpoint/2010/main" val="39388340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109940</TotalTime>
  <Words>912</Words>
  <Application>Microsoft Office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802-11-Submission</vt:lpstr>
      <vt:lpstr>Efficient FDMA MU Transmission Schemes for WUR WLAN </vt:lpstr>
      <vt:lpstr>Operation of WUR </vt:lpstr>
      <vt:lpstr>Multi-user (MU) Wake-up Operations</vt:lpstr>
      <vt:lpstr>FDMA MU wake-up operations (continues)</vt:lpstr>
      <vt:lpstr>FDMA Transmissions (Scheme A)</vt:lpstr>
      <vt:lpstr>Channelization for Scheme A</vt:lpstr>
      <vt:lpstr>Advantages of FDMA Transmissions of Scheme A</vt:lpstr>
      <vt:lpstr>Motion #1</vt:lpstr>
      <vt:lpstr>Appendix:  Other FDMA MU transmission Schemes </vt:lpstr>
      <vt:lpstr> FDMA MU transmissions (Scheme B)</vt:lpstr>
      <vt:lpstr>Channelization for two Sub-channel Scheme</vt:lpstr>
      <vt:lpstr>Channelization for three sun-channel scheme</vt:lpstr>
    </vt:vector>
  </TitlesOfParts>
  <Company>Mediatek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Jianhan Liu</cp:lastModifiedBy>
  <cp:revision>2139</cp:revision>
  <cp:lastPrinted>1998-02-10T13:28:06Z</cp:lastPrinted>
  <dcterms:created xsi:type="dcterms:W3CDTF">2007-05-21T21:00:37Z</dcterms:created>
  <dcterms:modified xsi:type="dcterms:W3CDTF">2018-03-08T23:52:41Z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