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
  </p:notesMasterIdLst>
  <p:handoutMasterIdLst>
    <p:handoutMasterId r:id="rId10"/>
  </p:handoutMasterIdLst>
  <p:sldIdLst>
    <p:sldId id="548" r:id="rId2"/>
    <p:sldId id="575" r:id="rId3"/>
    <p:sldId id="579" r:id="rId4"/>
    <p:sldId id="580" r:id="rId5"/>
    <p:sldId id="581" r:id="rId6"/>
    <p:sldId id="577" r:id="rId7"/>
    <p:sldId id="578"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731"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a:t>
            </a:r>
            <a:r>
              <a:rPr lang="en-US" altLang="zh-TW" sz="2400" dirty="0" smtClean="0"/>
              <a:t>T</a:t>
            </a:r>
            <a:r>
              <a:rPr lang="en-US" altLang="zh-TW" sz="2400" dirty="0" smtClean="0"/>
              <a:t>ransmission </a:t>
            </a:r>
            <a:r>
              <a:rPr lang="en-US" altLang="zh-TW" sz="2400" dirty="0" smtClean="0"/>
              <a:t>S</a:t>
            </a:r>
            <a:r>
              <a:rPr lang="en-US" altLang="zh-TW" sz="2400" dirty="0" smtClean="0"/>
              <a:t>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nvGraphicFramePr>
        <p:xfrm>
          <a:off x="838200" y="3457216"/>
          <a:ext cx="7467600" cy="809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2</a:t>
            </a:fld>
            <a:endParaRPr lang="en-US"/>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104456"/>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pPr lvl="1"/>
            <a:r>
              <a:rPr lang="en-US" dirty="0" smtClean="0"/>
              <a:t>For example, FDMA with two or three 4Mhz  sub-channels can wake-up any two or three WUR stations with a single wake-up frame transmissions.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pPr lvl="2"/>
            <a:r>
              <a:rPr lang="en-US" dirty="0" smtClean="0"/>
              <a:t>Our analysis that 3-order Butterworth filter is good enough for </a:t>
            </a:r>
            <a:r>
              <a:rPr lang="en-US" dirty="0" smtClean="0"/>
              <a:t>two or three </a:t>
            </a:r>
            <a:r>
              <a:rPr lang="en-US" dirty="0" smtClean="0"/>
              <a:t>sub-channels.</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possible FDMA MU transmissions</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fontScale="90000"/>
          </a:bodyPr>
          <a:lstStyle/>
          <a:p>
            <a:r>
              <a:rPr lang="en-US" dirty="0" smtClean="0"/>
              <a:t>Sub-Channel Allocation scheme for two Sub-channels</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The 20MHz </a:t>
            </a:r>
            <a:r>
              <a:rPr lang="en-US" dirty="0" err="1" smtClean="0"/>
              <a:t>WiFi</a:t>
            </a:r>
            <a:r>
              <a:rPr lang="en-US" dirty="0" smtClean="0"/>
              <a:t>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fontScale="90000"/>
          </a:bodyPr>
          <a:lstStyle/>
          <a:p>
            <a:r>
              <a:rPr lang="en-US" dirty="0" smtClean="0"/>
              <a:t>Sub-Channel Allocation scheme for three sun-channels </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The 20MHz </a:t>
            </a:r>
            <a:r>
              <a:rPr lang="en-US" dirty="0" err="1" smtClean="0"/>
              <a:t>WiFi</a:t>
            </a:r>
            <a:r>
              <a:rPr lang="en-US" dirty="0" smtClean="0"/>
              <a:t>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109766</TotalTime>
  <Words>662</Words>
  <Application>Microsoft Office PowerPoint</Application>
  <PresentationFormat>On-screen Show (4:3)</PresentationFormat>
  <Paragraphs>63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802-11-Submission</vt:lpstr>
      <vt:lpstr>Efficient FDMA MU Transmission Schemes for WUR WLAN </vt:lpstr>
      <vt:lpstr>Operation of WUR </vt:lpstr>
      <vt:lpstr>Multi-user (MU) Wake-up Operations</vt:lpstr>
      <vt:lpstr>FDMA MU wake-up operations</vt:lpstr>
      <vt:lpstr>Two possible FDMA MU transmissions</vt:lpstr>
      <vt:lpstr>Sub-Channel Allocation scheme for two Sub-channels</vt:lpstr>
      <vt:lpstr>Sub-Channel Allocation scheme for three sun-channels </vt:lpstr>
    </vt:vector>
  </TitlesOfParts>
  <Company>Mediatek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mtk30143</cp:lastModifiedBy>
  <cp:revision>2114</cp:revision>
  <cp:lastPrinted>1998-02-10T13:28:06Z</cp:lastPrinted>
  <dcterms:created xsi:type="dcterms:W3CDTF">2007-05-21T21:00:37Z</dcterms:created>
  <dcterms:modified xsi:type="dcterms:W3CDTF">2017-11-05T23:56:59Z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