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48" r:id="rId2"/>
    <p:sldId id="575" r:id="rId3"/>
    <p:sldId id="571" r:id="rId4"/>
    <p:sldId id="583" r:id="rId5"/>
    <p:sldId id="585" r:id="rId6"/>
    <p:sldId id="586" r:id="rId7"/>
    <p:sldId id="584" r:id="rId8"/>
    <p:sldId id="587" r:id="rId9"/>
    <p:sldId id="588" r:id="rId10"/>
    <p:sldId id="589" r:id="rId11"/>
    <p:sldId id="590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68" d="100"/>
          <a:sy n="68" d="100"/>
        </p:scale>
        <p:origin x="-121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802.11-17/1624r2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077200" cy="609600"/>
          </a:xfrm>
        </p:spPr>
        <p:txBody>
          <a:bodyPr/>
          <a:lstStyle/>
          <a:p>
            <a:r>
              <a:rPr lang="en-US" altLang="zh-TW" sz="2400" dirty="0" smtClean="0"/>
              <a:t>11ba preamble structure based on analysis of power consumption, cost and complexity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2017-10-10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2514600"/>
          <a:ext cx="7467600" cy="809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Section 3.2 in </a:t>
            </a:r>
            <a:r>
              <a:rPr lang="en-US" dirty="0" err="1" smtClean="0"/>
              <a:t>TGba</a:t>
            </a:r>
            <a:r>
              <a:rPr lang="en-US" dirty="0" smtClean="0"/>
              <a:t> SFD:</a:t>
            </a:r>
          </a:p>
          <a:p>
            <a:endParaRPr lang="en-US" dirty="0" smtClean="0"/>
          </a:p>
          <a:p>
            <a:pPr lvl="1"/>
            <a:r>
              <a:rPr lang="en-US" b="1" dirty="0" smtClean="0"/>
              <a:t>Following the 20 MHz non-HT preamble and the additional 20MHz BPSK OFDM symbol as defined in R.3.1.A, the narrow band portion of a WUR PPDU is composed by a Synchronization (SYNC) field and a Data field. </a:t>
            </a:r>
          </a:p>
          <a:p>
            <a:pPr lvl="1"/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Section 3.2 in </a:t>
            </a:r>
            <a:r>
              <a:rPr lang="en-US" dirty="0" err="1" smtClean="0"/>
              <a:t>TGba</a:t>
            </a:r>
            <a:r>
              <a:rPr lang="en-US" dirty="0" smtClean="0"/>
              <a:t> SFD: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The SYNC field is compose d only of pre-designed sequences to differentiate the two data rates.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533400" y="1524000"/>
            <a:ext cx="8229600" cy="482453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A narrow band WUR packet is a wake-up signal that can be received and resolved by wake-up receivers of WUR stations. </a:t>
            </a:r>
          </a:p>
          <a:p>
            <a:r>
              <a:rPr lang="en-US" sz="2000" dirty="0" smtClean="0"/>
              <a:t>A typical format of a narrow band UR packet is shown as the following figure.</a:t>
            </a:r>
          </a:p>
          <a:p>
            <a:pPr lvl="1"/>
            <a:r>
              <a:rPr lang="en-US" sz="1600" dirty="0" smtClean="0"/>
              <a:t>For simplicity, the narrow band WUR packet should be as simple as possible.</a:t>
            </a:r>
          </a:p>
          <a:p>
            <a:pPr lvl="1"/>
            <a:r>
              <a:rPr lang="en-US" sz="1600" dirty="0" smtClean="0">
                <a:latin typeface="Times New Roman" pitchFamily="18" charset="0"/>
              </a:rPr>
              <a:t>Synchronization </a:t>
            </a:r>
            <a:r>
              <a:rPr lang="en-US" sz="1600" dirty="0" smtClean="0"/>
              <a:t>Field: Contains on-off keying sequences for Synchronization, packet detection and boundary detection, etc.. </a:t>
            </a:r>
          </a:p>
          <a:p>
            <a:pPr lvl="1"/>
            <a:r>
              <a:rPr lang="en-US" sz="1600" dirty="0" smtClean="0"/>
              <a:t>Data Field: Contains the control information such as identification of AP (such as, BSS color), the identification of the target station/group (such as assigned ID for the station/group) , etc.</a:t>
            </a:r>
          </a:p>
          <a:p>
            <a:pPr lvl="1"/>
            <a:endParaRPr lang="en-US" sz="16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latin typeface="Times New Roman" pitchFamily="18" charset="0"/>
              </a:rPr>
              <a:t>Synchronization</a:t>
            </a:r>
            <a:r>
              <a:rPr lang="en-US" b="1" dirty="0" smtClean="0"/>
              <a:t> (SYNC)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smtClean="0"/>
              <a:t>Field can be regarded as the preamble of a narrow-band WUR packet. </a:t>
            </a:r>
          </a:p>
          <a:p>
            <a:endParaRPr lang="en-US" sz="2400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836760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Format of narrow band wake-up radio (WUR) packet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09800" y="4800600"/>
            <a:ext cx="1981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Synchronization </a:t>
            </a:r>
            <a:r>
              <a:rPr lang="en-US" dirty="0" smtClean="0"/>
              <a:t>Field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191000" y="4800600"/>
            <a:ext cx="3200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Field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457200" y="533400"/>
            <a:ext cx="8229600" cy="8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dirty="0" smtClean="0"/>
              <a:t>Synchronization (SYNC) Field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412776"/>
            <a:ext cx="8229600" cy="47435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Times New Roman" pitchFamily="18" charset="0"/>
              </a:rPr>
              <a:t>Synchronization</a:t>
            </a:r>
            <a:r>
              <a:rPr lang="en-US" dirty="0" smtClean="0"/>
              <a:t> (SYNC)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/>
              <a:t>Field serves a few purposes: </a:t>
            </a:r>
          </a:p>
          <a:p>
            <a:pPr lvl="1"/>
            <a:r>
              <a:rPr lang="en-US" dirty="0" smtClean="0"/>
              <a:t>Timing Synchronization: </a:t>
            </a:r>
          </a:p>
          <a:p>
            <a:pPr lvl="2"/>
            <a:r>
              <a:rPr lang="en-US" dirty="0" smtClean="0"/>
              <a:t>To obtain the correct sampling time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</a:t>
            </a:r>
          </a:p>
          <a:p>
            <a:pPr lvl="2"/>
            <a:r>
              <a:rPr lang="en-US" dirty="0" smtClean="0"/>
              <a:t>Control Information can be transmit using different data rates.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Timing Synchronization,  Packet detection, Boundary detection and rate indication can be realized by special designed sequences. 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control information can be transmit with different data rate for different coverage, WUR signature sequence is also used as an indicator of the data rate of WUR packet. </a:t>
            </a:r>
          </a:p>
          <a:p>
            <a:pPr lvl="1"/>
            <a:r>
              <a:rPr lang="en-US" dirty="0" smtClean="0"/>
              <a:t>Data rate is PHY information, it is better to carries in the preamble instead of information fields. </a:t>
            </a:r>
            <a:r>
              <a:rPr lang="en-US" dirty="0" smtClean="0">
                <a:solidFill>
                  <a:srgbClr val="0070C0"/>
                </a:solidFill>
              </a:rPr>
              <a:t>Else, date rate must use lowest rate to transmit. </a:t>
            </a:r>
          </a:p>
          <a:p>
            <a:pPr lvl="1"/>
            <a:r>
              <a:rPr lang="en-US" dirty="0" smtClean="0"/>
              <a:t>WUR receiver needs to know the data rate for detection and decoding. </a:t>
            </a:r>
          </a:p>
          <a:p>
            <a:pPr lvl="1"/>
            <a:r>
              <a:rPr lang="en-US" dirty="0" smtClean="0"/>
              <a:t>Avoid changing the rate in the information field :</a:t>
            </a:r>
          </a:p>
          <a:p>
            <a:pPr lvl="2"/>
            <a:r>
              <a:rPr lang="en-US" dirty="0" smtClean="0"/>
              <a:t>All the mandate fields can be regarded as the header;</a:t>
            </a:r>
          </a:p>
          <a:p>
            <a:pPr lvl="2"/>
            <a:r>
              <a:rPr lang="en-US" dirty="0" smtClean="0"/>
              <a:t>Simple design: no need to change the rate for some fields because all the mandate fields are equally important. Any mandatory field error cause the failure of wake up. </a:t>
            </a:r>
          </a:p>
          <a:p>
            <a:pPr lvl="1"/>
            <a:r>
              <a:rPr lang="en-US" dirty="0" smtClean="0"/>
              <a:t>Only two rates for 11ba WUR packet.  At most two signature sequences needed to indicate the data rates.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Our analysis in next slides shows that the power consumption, cost and complexity for introducing these correlators are  negligible.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indicates rate by signature sequences?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 smtClean="0"/>
              <a:t>Power consumption, Cost and Complexity of Signature Sequence correlators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14800"/>
            <a:ext cx="7924800" cy="1981200"/>
          </a:xfrm>
        </p:spPr>
        <p:txBody>
          <a:bodyPr/>
          <a:lstStyle/>
          <a:p>
            <a:r>
              <a:rPr lang="en-US" dirty="0" smtClean="0"/>
              <a:t>For 45nm CMOS technology, the power consumption of a 4M sampling rate, 4 bits ADC outputs,  32-taps Correlator can be less than </a:t>
            </a:r>
            <a:r>
              <a:rPr lang="en-US" dirty="0" smtClean="0">
                <a:solidFill>
                  <a:srgbClr val="FF0000"/>
                </a:solidFill>
              </a:rPr>
              <a:t>2uW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Compared to other components, such as </a:t>
            </a:r>
            <a:r>
              <a:rPr lang="en-US" b="1" dirty="0" smtClean="0"/>
              <a:t>Frequency Synthesizer and LPF, </a:t>
            </a:r>
            <a:r>
              <a:rPr lang="en-US" dirty="0" smtClean="0"/>
              <a:t>which consumes </a:t>
            </a:r>
            <a:r>
              <a:rPr lang="en-US" dirty="0" smtClean="0">
                <a:solidFill>
                  <a:srgbClr val="FF0000"/>
                </a:solidFill>
              </a:rPr>
              <a:t>hundreds </a:t>
            </a:r>
            <a:r>
              <a:rPr lang="en-US" dirty="0" smtClean="0"/>
              <a:t>of </a:t>
            </a:r>
            <a:r>
              <a:rPr lang="en-US" dirty="0" err="1" smtClean="0"/>
              <a:t>uWs</a:t>
            </a:r>
            <a:r>
              <a:rPr lang="en-US" dirty="0" smtClean="0"/>
              <a:t>, the power consumptions of correlators are really negligible. </a:t>
            </a:r>
          </a:p>
          <a:p>
            <a:pPr lvl="1"/>
            <a:r>
              <a:rPr lang="en-US" dirty="0" smtClean="0"/>
              <a:t>It is not a good tradeoff that we save 2uW but add extra complexity on signaling and extra logics for rate change. 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1"/>
            <a:ext cx="7086600" cy="234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dirty="0" smtClean="0"/>
              <a:t>Power consumption, Cost and Complexity of Signature Sequence correlators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Furthermore, if some specific structure of signature sequences is applied, one Correlator can be used for two signature sequences. </a:t>
            </a:r>
          </a:p>
          <a:p>
            <a:pPr lvl="1"/>
            <a:r>
              <a:rPr lang="en-US" dirty="0" smtClean="0"/>
              <a:t>For example, repeated signature sequences can be used as the second signature sequence.   </a:t>
            </a:r>
          </a:p>
          <a:p>
            <a:r>
              <a:rPr lang="en-US" dirty="0" smtClean="0"/>
              <a:t>As to cost and complexity, for a 4M sampling rate WUR packet receiver, the cost and complexity are negligible. </a:t>
            </a:r>
          </a:p>
          <a:p>
            <a:pPr lvl="1"/>
            <a:r>
              <a:rPr lang="en-US" dirty="0" smtClean="0"/>
              <a:t>The digital circuits for 4M bps WUR receiver can be less than 1 cent.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Therefore power consumption and complexity of Correlator for preamble processing should not be a concern for 11ba preamble design.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 that using simple synchronization sequences as the 11ba preamble is low-power, low-cost and simple design. </a:t>
            </a:r>
          </a:p>
          <a:p>
            <a:r>
              <a:rPr lang="en-US" dirty="0" smtClean="0"/>
              <a:t>The synchronization sequences of preamble achieves the following functionalities:</a:t>
            </a:r>
          </a:p>
          <a:p>
            <a:pPr lvl="1"/>
            <a:r>
              <a:rPr lang="en-US" dirty="0" smtClean="0"/>
              <a:t>Synchronization: </a:t>
            </a:r>
          </a:p>
          <a:p>
            <a:pPr lvl="2"/>
            <a:r>
              <a:rPr lang="en-US" dirty="0" smtClean="0"/>
              <a:t>To obtain the symbol period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</a:t>
            </a:r>
          </a:p>
          <a:p>
            <a:pPr lvl="2"/>
            <a:r>
              <a:rPr lang="en-US" dirty="0" smtClean="0"/>
              <a:t>Data field can be transmitted with different data </a:t>
            </a:r>
            <a:r>
              <a:rPr lang="en-US" dirty="0" err="1" smtClean="0"/>
              <a:t>ates</a:t>
            </a:r>
            <a:r>
              <a:rPr lang="en-US" dirty="0" smtClean="0"/>
              <a:t> without rate changes.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narrow band portion of WUR PPDU is composed by a Synchronization (SYNC) field and a Data field? </a:t>
            </a:r>
          </a:p>
          <a:p>
            <a:pPr lvl="1"/>
            <a:r>
              <a:rPr lang="en-US" dirty="0" smtClean="0"/>
              <a:t>The synchronization (SYNC) field </a:t>
            </a:r>
            <a:r>
              <a:rPr lang="en-US" smtClean="0"/>
              <a:t>is compose by pre-designed sequences.  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the synchronization (SYNC) field to differentiate the two data rates?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109602</TotalTime>
  <Words>982</Words>
  <Application>Microsoft Office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11ba preamble structure based on analysis of power consumption, cost and complexity</vt:lpstr>
      <vt:lpstr>Format of narrow band wake-up radio (WUR) packet</vt:lpstr>
      <vt:lpstr>Slide 3</vt:lpstr>
      <vt:lpstr>Why indicates rate by signature sequences?</vt:lpstr>
      <vt:lpstr>Power consumption, Cost and Complexity of Signature Sequence correlators</vt:lpstr>
      <vt:lpstr>Power consumption, Cost and Complexity of Signature Sequence correlators (cont’s)</vt:lpstr>
      <vt:lpstr>Summary</vt:lpstr>
      <vt:lpstr>Straw Poll #1</vt:lpstr>
      <vt:lpstr>Straw Poll #2</vt:lpstr>
      <vt:lpstr>Motion #1</vt:lpstr>
      <vt:lpstr>Motion #2</vt:lpstr>
    </vt:vector>
  </TitlesOfParts>
  <Company>Mediatek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11ba</dc:title>
  <dc:creator>Jianhan Liu</dc:creator>
  <cp:lastModifiedBy>mtk30143</cp:lastModifiedBy>
  <cp:revision>2087</cp:revision>
  <cp:lastPrinted>1998-02-10T13:28:06Z</cp:lastPrinted>
  <dcterms:created xsi:type="dcterms:W3CDTF">2007-05-21T21:00:37Z</dcterms:created>
  <dcterms:modified xsi:type="dcterms:W3CDTF">2017-11-08T22:24:38Z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