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548" r:id="rId2"/>
    <p:sldId id="575" r:id="rId3"/>
    <p:sldId id="571" r:id="rId4"/>
    <p:sldId id="583" r:id="rId5"/>
    <p:sldId id="585" r:id="rId6"/>
    <p:sldId id="586" r:id="rId7"/>
    <p:sldId id="584" r:id="rId8"/>
    <p:sldId id="587" r:id="rId9"/>
    <p:sldId id="588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8" autoAdjust="0"/>
    <p:restoredTop sz="92105" autoAdjust="0"/>
  </p:normalViewPr>
  <p:slideViewPr>
    <p:cSldViewPr>
      <p:cViewPr varScale="1">
        <p:scale>
          <a:sx n="68" d="100"/>
          <a:sy n="68" d="100"/>
        </p:scale>
        <p:origin x="-1200" y="-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3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731" y="-86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 smtClean="0"/>
              <a:t>Hongyuan Zhang, Marvell; etc.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81843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November,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03678" y="6475413"/>
            <a:ext cx="1840247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184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November,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03678" y="6475413"/>
            <a:ext cx="184024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802.11-17/1624r1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077200" cy="609600"/>
          </a:xfrm>
        </p:spPr>
        <p:txBody>
          <a:bodyPr/>
          <a:lstStyle/>
          <a:p>
            <a:r>
              <a:rPr lang="en-US" altLang="zh-TW" sz="2400" dirty="0" smtClean="0"/>
              <a:t>11ba preamble structure based on analysis of power consumption, cost and complexity</a:t>
            </a:r>
            <a:endParaRPr lang="en-US" sz="24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6002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2017-10-10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1066800" y="18288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838200" y="2514600"/>
          <a:ext cx="7467600" cy="8099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1879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2840 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6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9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533400" y="1524000"/>
            <a:ext cx="8229600" cy="482453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sz="2000" dirty="0" smtClean="0"/>
              <a:t>A narrow band WUR packet is a wake-up signal that can be received and resolved by wake-up receivers of WUR stations. </a:t>
            </a:r>
          </a:p>
          <a:p>
            <a:r>
              <a:rPr lang="en-US" sz="2000" dirty="0" smtClean="0"/>
              <a:t>A typical format of a narrow band UR packet is shown as the following figure.</a:t>
            </a:r>
          </a:p>
          <a:p>
            <a:pPr lvl="1"/>
            <a:r>
              <a:rPr lang="en-US" sz="1600" dirty="0" smtClean="0"/>
              <a:t>For simplicity, the narrow band WUR packet should be as simple as possible.</a:t>
            </a:r>
          </a:p>
          <a:p>
            <a:pPr lvl="1"/>
            <a:r>
              <a:rPr lang="en-US" sz="1600" dirty="0" smtClean="0">
                <a:latin typeface="Times New Roman" pitchFamily="18" charset="0"/>
              </a:rPr>
              <a:t>Synchronization </a:t>
            </a:r>
            <a:r>
              <a:rPr lang="en-US" sz="1600" dirty="0" smtClean="0"/>
              <a:t>Field: Contains on-off keying sequences for Synchronization, packet detection and boundary detection, etc.. </a:t>
            </a:r>
          </a:p>
          <a:p>
            <a:pPr lvl="1"/>
            <a:r>
              <a:rPr lang="en-US" sz="1600" dirty="0" smtClean="0"/>
              <a:t>Data Field: Contains the control information such as identification of AP (such as, BSS color), the identification of the target station/group (such as assigned ID for the station/group) , etc.</a:t>
            </a:r>
          </a:p>
          <a:p>
            <a:pPr lvl="1"/>
            <a:endParaRPr lang="en-US" sz="1600" dirty="0" smtClean="0"/>
          </a:p>
          <a:p>
            <a:pPr lvl="1"/>
            <a:endParaRPr lang="en-US" sz="2000" dirty="0" smtClean="0"/>
          </a:p>
          <a:p>
            <a:pPr lvl="1"/>
            <a:endParaRPr lang="en-US" dirty="0" smtClean="0"/>
          </a:p>
          <a:p>
            <a:pPr marL="342900" lvl="1" indent="-342900">
              <a:buFontTx/>
              <a:buChar char="•"/>
            </a:pPr>
            <a:r>
              <a:rPr lang="en-US" b="1" dirty="0" smtClean="0">
                <a:latin typeface="Times New Roman" pitchFamily="18" charset="0"/>
              </a:rPr>
              <a:t>Synchronization</a:t>
            </a:r>
            <a:r>
              <a:rPr lang="en-US" b="1" dirty="0" smtClean="0"/>
              <a:t> (SYNC)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smtClean="0"/>
              <a:t>Field can be regarded as the preamble of a narrow-band WUR packet. </a:t>
            </a:r>
          </a:p>
          <a:p>
            <a:endParaRPr lang="en-US" sz="2400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8229600" cy="836760"/>
          </a:xfrm>
        </p:spPr>
        <p:txBody>
          <a:bodyPr>
            <a:noAutofit/>
          </a:bodyPr>
          <a:lstStyle/>
          <a:p>
            <a:r>
              <a:rPr lang="en-US" sz="2400" dirty="0" smtClean="0"/>
              <a:t>Format of narrow band wake-up radio (WUR) packet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 bwMode="auto">
          <a:xfrm>
            <a:off x="2209800" y="4800600"/>
            <a:ext cx="19812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Synchronization </a:t>
            </a:r>
            <a:r>
              <a:rPr lang="en-US" dirty="0" smtClean="0"/>
              <a:t>Field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4191000" y="4800600"/>
            <a:ext cx="3200400" cy="381000"/>
          </a:xfrm>
          <a:prstGeom prst="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Data Field</a:t>
            </a:r>
          </a:p>
        </p:txBody>
      </p:sp>
      <p:sp>
        <p:nvSpPr>
          <p:cNvPr id="1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 txBox="1">
            <a:spLocks/>
          </p:cNvSpPr>
          <p:nvPr/>
        </p:nvSpPr>
        <p:spPr bwMode="auto">
          <a:xfrm>
            <a:off x="457200" y="533400"/>
            <a:ext cx="8229600" cy="836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 algn="ctr" eaLnBrk="0" hangingPunct="0">
              <a:defRPr/>
            </a:pPr>
            <a:r>
              <a:rPr lang="en-US" sz="2800" dirty="0" smtClean="0"/>
              <a:t>Synchronization (SYNC) Field</a:t>
            </a:r>
            <a:endParaRPr kumimoji="0" lang="en-US" sz="28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Content Placeholder 4"/>
          <p:cNvSpPr>
            <a:spLocks noGrp="1"/>
          </p:cNvSpPr>
          <p:nvPr>
            <p:ph sz="quarter" idx="4294967295"/>
          </p:nvPr>
        </p:nvSpPr>
        <p:spPr>
          <a:xfrm>
            <a:off x="457200" y="1412776"/>
            <a:ext cx="8229600" cy="4743550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latin typeface="Times New Roman" pitchFamily="18" charset="0"/>
              </a:rPr>
              <a:t>Synchronization</a:t>
            </a:r>
            <a:r>
              <a:rPr lang="en-US" dirty="0" smtClean="0"/>
              <a:t> (SYNC)</a:t>
            </a:r>
            <a:r>
              <a:rPr lang="en-US" dirty="0" smtClean="0">
                <a:latin typeface="Times New Roman" pitchFamily="18" charset="0"/>
              </a:rPr>
              <a:t> </a:t>
            </a:r>
            <a:r>
              <a:rPr lang="en-US" dirty="0" smtClean="0"/>
              <a:t>Field serves a few purposes: </a:t>
            </a:r>
          </a:p>
          <a:p>
            <a:pPr lvl="1"/>
            <a:r>
              <a:rPr lang="en-US" dirty="0" smtClean="0"/>
              <a:t>Timing Synchronization: </a:t>
            </a:r>
          </a:p>
          <a:p>
            <a:pPr lvl="2"/>
            <a:r>
              <a:rPr lang="en-US" dirty="0" smtClean="0"/>
              <a:t>To obtain the correct sampling time to minimize the non-coherent detection error. </a:t>
            </a:r>
          </a:p>
          <a:p>
            <a:pPr lvl="1"/>
            <a:r>
              <a:rPr lang="en-US" dirty="0" smtClean="0"/>
              <a:t>Packet detection: </a:t>
            </a:r>
          </a:p>
          <a:p>
            <a:pPr lvl="2"/>
            <a:r>
              <a:rPr lang="en-US" dirty="0" smtClean="0"/>
              <a:t>To identify the WUR packet is received. </a:t>
            </a:r>
          </a:p>
          <a:p>
            <a:pPr lvl="1"/>
            <a:r>
              <a:rPr lang="en-US" dirty="0" smtClean="0"/>
              <a:t>Boundary detection</a:t>
            </a:r>
          </a:p>
          <a:p>
            <a:pPr lvl="2"/>
            <a:r>
              <a:rPr lang="en-US" dirty="0" smtClean="0"/>
              <a:t>To detect the boundary of preamble and control information</a:t>
            </a:r>
          </a:p>
          <a:p>
            <a:pPr lvl="1"/>
            <a:r>
              <a:rPr lang="en-US" dirty="0" smtClean="0"/>
              <a:t>Rate indication: </a:t>
            </a:r>
          </a:p>
          <a:p>
            <a:pPr lvl="2"/>
            <a:r>
              <a:rPr lang="en-US" dirty="0" smtClean="0"/>
              <a:t>Control Information can be transmit using different data rates.</a:t>
            </a:r>
          </a:p>
          <a:p>
            <a:pPr marL="342900" lvl="1" indent="-342900">
              <a:buFontTx/>
              <a:buChar char="•"/>
            </a:pPr>
            <a:r>
              <a:rPr lang="en-US" dirty="0" smtClean="0"/>
              <a:t>Timing Synchronization,  Packet detection, Boundary detection and rate indication can be realized by special designed sequences.  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Since the control information can be transmit with different data rate for different coverage, WUR signature sequence is also used as an indicator of the data rate of WUR packet. </a:t>
            </a:r>
          </a:p>
          <a:p>
            <a:pPr lvl="1"/>
            <a:r>
              <a:rPr lang="en-US" dirty="0" smtClean="0"/>
              <a:t>Data rate is PHY information, it is better to carries in the preamble instead of information fields. </a:t>
            </a:r>
            <a:r>
              <a:rPr lang="en-US" dirty="0" smtClean="0">
                <a:solidFill>
                  <a:srgbClr val="0070C0"/>
                </a:solidFill>
              </a:rPr>
              <a:t>Else, date rate must use lowest rate to transmit. </a:t>
            </a:r>
          </a:p>
          <a:p>
            <a:pPr lvl="1"/>
            <a:r>
              <a:rPr lang="en-US" dirty="0" smtClean="0"/>
              <a:t>WUR receiver needs to know the data rate for detection and decoding. </a:t>
            </a:r>
          </a:p>
          <a:p>
            <a:pPr lvl="1"/>
            <a:r>
              <a:rPr lang="en-US" dirty="0" smtClean="0"/>
              <a:t>Avoid changing the rate in the information field :</a:t>
            </a:r>
          </a:p>
          <a:p>
            <a:pPr lvl="2"/>
            <a:r>
              <a:rPr lang="en-US" dirty="0" smtClean="0"/>
              <a:t>All the mandate fields can be regarded as the header;</a:t>
            </a:r>
          </a:p>
          <a:p>
            <a:pPr lvl="2"/>
            <a:r>
              <a:rPr lang="en-US" dirty="0" smtClean="0"/>
              <a:t>Simple design: no need to change the rate for some fields because all the mandate fields are equally important. Any mandatory field error cause the failure of wake up. </a:t>
            </a:r>
          </a:p>
          <a:p>
            <a:pPr lvl="1"/>
            <a:r>
              <a:rPr lang="en-US" dirty="0" smtClean="0"/>
              <a:t>Only two rates for 11ba WUR packet.  At most two signature sequences needed to indicate the data rates. 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</a:rPr>
              <a:t>Our analysis in next slides shows that the power consumption, cost and complexity for introducing these correlators are  negligible. 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indicates rate by signature sequences?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609600"/>
          </a:xfrm>
        </p:spPr>
        <p:txBody>
          <a:bodyPr/>
          <a:lstStyle/>
          <a:p>
            <a:r>
              <a:rPr lang="en-US" dirty="0" smtClean="0"/>
              <a:t>Power consumption, Cost and Complexity of Signature Sequence correlators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114800"/>
            <a:ext cx="7924800" cy="1981200"/>
          </a:xfrm>
        </p:spPr>
        <p:txBody>
          <a:bodyPr/>
          <a:lstStyle/>
          <a:p>
            <a:r>
              <a:rPr lang="en-US" dirty="0" smtClean="0"/>
              <a:t>For 45nm CMOS technology, the power consumption of a 4M sampling rate, 4 bits ADC outputs,  32-taps Correlator can be less than </a:t>
            </a:r>
            <a:r>
              <a:rPr lang="en-US" dirty="0" smtClean="0">
                <a:solidFill>
                  <a:srgbClr val="FF0000"/>
                </a:solidFill>
              </a:rPr>
              <a:t>2uW</a:t>
            </a:r>
            <a:r>
              <a:rPr lang="en-US" dirty="0" smtClean="0"/>
              <a:t>. </a:t>
            </a:r>
          </a:p>
          <a:p>
            <a:r>
              <a:rPr lang="en-US" dirty="0" smtClean="0"/>
              <a:t>Compared to other components, such as </a:t>
            </a:r>
            <a:r>
              <a:rPr lang="en-US" b="1" dirty="0" smtClean="0"/>
              <a:t>Frequency Synthesizer and LPF, </a:t>
            </a:r>
            <a:r>
              <a:rPr lang="en-US" dirty="0" smtClean="0"/>
              <a:t>which consumes </a:t>
            </a:r>
            <a:r>
              <a:rPr lang="en-US" dirty="0" smtClean="0">
                <a:solidFill>
                  <a:srgbClr val="FF0000"/>
                </a:solidFill>
              </a:rPr>
              <a:t>hundreds </a:t>
            </a:r>
            <a:r>
              <a:rPr lang="en-US" dirty="0" smtClean="0"/>
              <a:t>of </a:t>
            </a:r>
            <a:r>
              <a:rPr lang="en-US" dirty="0" err="1" smtClean="0"/>
              <a:t>uWs</a:t>
            </a:r>
            <a:r>
              <a:rPr lang="en-US" dirty="0" smtClean="0"/>
              <a:t>, the power consumptions of correlators are really negligible. </a:t>
            </a:r>
          </a:p>
          <a:p>
            <a:pPr lvl="1"/>
            <a:r>
              <a:rPr lang="en-US" dirty="0" smtClean="0"/>
              <a:t>It is not a good tradeoff that we save 2uW but add extra complexity on signaling and extra logics for rate change.   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76401"/>
            <a:ext cx="7086600" cy="2342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r>
              <a:rPr lang="en-US" dirty="0" smtClean="0"/>
              <a:t>Power consumption, Cost and Complexity of Signature Sequence correlators (</a:t>
            </a:r>
            <a:r>
              <a:rPr lang="en-US" dirty="0" err="1" smtClean="0"/>
              <a:t>cont’s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r>
              <a:rPr lang="en-US" dirty="0" smtClean="0"/>
              <a:t>Furthermore, if some specific structure of signature sequences is applied, one Correlator can be used for two signature sequences. </a:t>
            </a:r>
          </a:p>
          <a:p>
            <a:pPr lvl="1"/>
            <a:r>
              <a:rPr lang="en-US" dirty="0" smtClean="0"/>
              <a:t>For example, repeated signature sequences can be used as the second signature sequence.   </a:t>
            </a:r>
          </a:p>
          <a:p>
            <a:r>
              <a:rPr lang="en-US" dirty="0" smtClean="0"/>
              <a:t>As to cost and complexity, for a 4M sampling rate WUR packet receiver, the cost and complexity are negligible. </a:t>
            </a:r>
          </a:p>
          <a:p>
            <a:pPr lvl="1"/>
            <a:r>
              <a:rPr lang="en-US" dirty="0" smtClean="0"/>
              <a:t>The digital circuits for 4M bps WUR receiver can be less than 1 cent. 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Therefore power consumption and complexity of Correlator for preamble processing should not be a concern for 11ba preamble design. 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show that using simple synchronization sequences as the 11ba preamble is low-power, low-cost and simple design. </a:t>
            </a:r>
          </a:p>
          <a:p>
            <a:r>
              <a:rPr lang="en-US" dirty="0" smtClean="0"/>
              <a:t>The synchronization sequences of preamble achieves the following functionalities:</a:t>
            </a:r>
          </a:p>
          <a:p>
            <a:pPr lvl="1"/>
            <a:r>
              <a:rPr lang="en-US" dirty="0" smtClean="0"/>
              <a:t>Synchronization: </a:t>
            </a:r>
          </a:p>
          <a:p>
            <a:pPr lvl="2"/>
            <a:r>
              <a:rPr lang="en-US" dirty="0" smtClean="0"/>
              <a:t>To obtain the symbol period to minimize the non-coherent detection error. </a:t>
            </a:r>
          </a:p>
          <a:p>
            <a:pPr lvl="1"/>
            <a:r>
              <a:rPr lang="en-US" dirty="0" smtClean="0"/>
              <a:t>Packet detection: </a:t>
            </a:r>
          </a:p>
          <a:p>
            <a:pPr lvl="2"/>
            <a:r>
              <a:rPr lang="en-US" dirty="0" smtClean="0"/>
              <a:t>To identify the WUR packet is received. </a:t>
            </a:r>
          </a:p>
          <a:p>
            <a:pPr lvl="1"/>
            <a:r>
              <a:rPr lang="en-US" dirty="0" smtClean="0"/>
              <a:t>Boundary detection</a:t>
            </a:r>
          </a:p>
          <a:p>
            <a:pPr lvl="2"/>
            <a:r>
              <a:rPr lang="en-US" dirty="0" smtClean="0"/>
              <a:t>To detect the boundary of preamble and control information</a:t>
            </a:r>
          </a:p>
          <a:p>
            <a:pPr lvl="1"/>
            <a:r>
              <a:rPr lang="en-US" dirty="0" smtClean="0"/>
              <a:t>Rate indication: </a:t>
            </a:r>
          </a:p>
          <a:p>
            <a:pPr lvl="2"/>
            <a:r>
              <a:rPr lang="en-US" dirty="0" smtClean="0"/>
              <a:t>Data field can be transmitted with different data </a:t>
            </a:r>
            <a:r>
              <a:rPr lang="en-US" dirty="0" err="1" smtClean="0"/>
              <a:t>ates</a:t>
            </a:r>
            <a:r>
              <a:rPr lang="en-US" dirty="0" smtClean="0"/>
              <a:t> without rate changes.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the narrow band portion of WUR PPDU is composed by a Synchronization (SYNC) field and a Data field? </a:t>
            </a:r>
          </a:p>
          <a:p>
            <a:pPr lvl="1"/>
            <a:r>
              <a:rPr lang="en-US" dirty="0" smtClean="0"/>
              <a:t>The synchronization (SYNC) field </a:t>
            </a:r>
            <a:r>
              <a:rPr lang="en-US" smtClean="0"/>
              <a:t>is compose by pre-designed sequences.  </a:t>
            </a:r>
            <a:endParaRPr lang="en-US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use the synchronization (SYNC) field to differentiate the two data rates?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dirty="0" smtClean="0"/>
              <a:t>Jianhan Liu,  Mediatek, et. al.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109568</TotalTime>
  <Words>874</Words>
  <Application>Microsoft Office PowerPoint</Application>
  <PresentationFormat>On-screen Show (4:3)</PresentationFormat>
  <Paragraphs>93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802-11-Submission</vt:lpstr>
      <vt:lpstr>11ba preamble structure based on analysis of power consumption, cost and complexity</vt:lpstr>
      <vt:lpstr>Format of narrow band wake-up radio (WUR) packet</vt:lpstr>
      <vt:lpstr>Slide 3</vt:lpstr>
      <vt:lpstr>Why indicates rate by signature sequences?</vt:lpstr>
      <vt:lpstr>Power consumption, Cost and Complexity of Signature Sequence correlators</vt:lpstr>
      <vt:lpstr>Power consumption, Cost and Complexity of Signature Sequence correlators (cont’s)</vt:lpstr>
      <vt:lpstr>Summary</vt:lpstr>
      <vt:lpstr>Straw Poll #1</vt:lpstr>
      <vt:lpstr>Straw Poll #2</vt:lpstr>
    </vt:vector>
  </TitlesOfParts>
  <Company>Mediatek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11ba</dc:title>
  <dc:creator>Jianhan Liu</dc:creator>
  <cp:lastModifiedBy>mtk30143</cp:lastModifiedBy>
  <cp:revision>2079</cp:revision>
  <cp:lastPrinted>1998-02-10T13:28:06Z</cp:lastPrinted>
  <dcterms:created xsi:type="dcterms:W3CDTF">2007-05-21T21:00:37Z</dcterms:created>
  <dcterms:modified xsi:type="dcterms:W3CDTF">2017-11-06T14:10:00Z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-1066048637</vt:i4>
  </property>
  <property fmtid="{D5CDD505-2E9C-101B-9397-08002B2CF9AE}" pid="4" name="_EmailSubject">
    <vt:lpwstr>Author List</vt:lpwstr>
  </property>
  <property fmtid="{D5CDD505-2E9C-101B-9397-08002B2CF9AE}" pid="5" name="_AuthorEmail">
    <vt:lpwstr>james.wang@mediatek.com</vt:lpwstr>
  </property>
  <property fmtid="{D5CDD505-2E9C-101B-9397-08002B2CF9AE}" pid="6" name="_AuthorEmailDisplayName">
    <vt:lpwstr>James Wang</vt:lpwstr>
  </property>
</Properties>
</file>