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349" r:id="rId6"/>
    <p:sldId id="329" r:id="rId7"/>
    <p:sldId id="347" r:id="rId8"/>
    <p:sldId id="343" r:id="rId9"/>
    <p:sldId id="350" r:id="rId10"/>
    <p:sldId id="306" r:id="rId11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349"/>
            <p14:sldId id="329"/>
            <p14:sldId id="347"/>
            <p14:sldId id="343"/>
            <p14:sldId id="350"/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un, Li Hsiang" initials="lsun" lastIdx="1" clrIdx="6">
    <p:extLst>
      <p:ext uri="{19B8F6BF-5375-455C-9EA6-DF929625EA0E}">
        <p15:presenceInfo xmlns:p15="http://schemas.microsoft.com/office/powerpoint/2012/main" userId="Sun, Li Hsiang" providerId="None"/>
      </p:ext>
    </p:extLst>
  </p:cmAuthor>
  <p:cmAuthor id="1" name="Olesen, Robert" initials="OR" lastIdx="1" clrIdx="0">
    <p:extLst>
      <p:ext uri="{19B8F6BF-5375-455C-9EA6-DF929625EA0E}">
        <p15:presenceInfo xmlns:p15="http://schemas.microsoft.com/office/powerpoint/2012/main" userId="S-1-5-21-1844237615-1580818891-725345543-1599" providerId="AD"/>
      </p:ext>
    </p:extLst>
  </p:cmAuthor>
  <p:cmAuthor id="8" name="Yang, Rui" initials="YR" lastIdx="3" clrIdx="7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ou, Hanqing" initials="LH" lastIdx="18" clrIdx="1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:p15="http://schemas.microsoft.com/office/powerpoint/2012/main" userId="S-1-5-21-1844237615-1580818891-725345543-35629" providerId="AD"/>
      </p:ext>
    </p:extLst>
  </p:cmAuthor>
  <p:cmAuthor id="4" name="Rui Yang" initials="RY" lastIdx="10" clrIdx="3">
    <p:extLst>
      <p:ext uri="{19B8F6BF-5375-455C-9EA6-DF929625EA0E}">
        <p15:presenceInfo xmlns:p15="http://schemas.microsoft.com/office/powerpoint/2012/main" userId="Rui Yang" providerId="None"/>
      </p:ext>
    </p:extLst>
  </p:cmAuthor>
  <p:cmAuthor id="5" name="Sun, Li Hsiang" initials="SLH" lastIdx="4" clrIdx="4">
    <p:extLst>
      <p:ext uri="{19B8F6BF-5375-455C-9EA6-DF929625EA0E}">
        <p15:presenceInfo xmlns:p15="http://schemas.microsoft.com/office/powerpoint/2012/main" userId="S-1-5-21-1844237615-1580818891-725345543-19501" providerId="AD"/>
      </p:ext>
    </p:extLst>
  </p:cmAuthor>
  <p:cmAuthor id="6" name="Wang, Xiaofei (Clement)" initials="WX(" lastIdx="17" clrIdx="5">
    <p:extLst>
      <p:ext uri="{19B8F6BF-5375-455C-9EA6-DF929625EA0E}">
        <p15:presenceInfo xmlns:p15="http://schemas.microsoft.com/office/powerpoint/2012/main" userId="S-1-5-21-1844237615-1580818891-725345543-194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986" autoAdjust="0"/>
  </p:normalViewPr>
  <p:slideViewPr>
    <p:cSldViewPr>
      <p:cViewPr varScale="1">
        <p:scale>
          <a:sx n="91" d="100"/>
          <a:sy n="91" d="100"/>
        </p:scale>
        <p:origin x="208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792" y="27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/>
              <a:t>doc.: IEEE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Li-Hsiang</a:t>
            </a:r>
            <a:r>
              <a:rPr lang="en-GB" baseline="0" noProof="0" dirty="0"/>
              <a:t> Sun (</a:t>
            </a:r>
            <a:r>
              <a:rPr lang="en-GB" noProof="0" dirty="0"/>
              <a:t>Interdigital)</a:t>
            </a:r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956223" y="35462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802.11-17/1623r0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914399" y="800870"/>
            <a:ext cx="7315201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on SLS with different </a:t>
            </a:r>
            <a:r>
              <a:rPr lang="en-US" dirty="0" err="1"/>
              <a:t>Tx</a:t>
            </a:r>
            <a:r>
              <a:rPr lang="en-US" dirty="0"/>
              <a:t> and Rx antennas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46386" y="254635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       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969173"/>
              </p:ext>
            </p:extLst>
          </p:nvPr>
        </p:nvGraphicFramePr>
        <p:xfrm>
          <a:off x="641131" y="2997202"/>
          <a:ext cx="8440738" cy="335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4" name="Document" r:id="rId4" imgW="8309238" imgH="3304347" progId="Word.Document.8">
                  <p:embed/>
                </p:oleObj>
              </mc:Choice>
              <mc:Fallback>
                <p:oleObj name="Document" r:id="rId4" imgW="8309238" imgH="33043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131" y="2997202"/>
                        <a:ext cx="8440738" cy="3357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448" y="15240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802.11-2016 10.36.5:</a:t>
            </a:r>
          </a:p>
          <a:p>
            <a:pPr marL="457200" indent="0"/>
            <a:r>
              <a:rPr lang="en-US" sz="2000" b="0" dirty="0"/>
              <a:t>Within a CBAP a STA with multiple DMG antennas should use only one DMG antenna in its frame transmission, CCA and frame reception, </a:t>
            </a:r>
            <a:r>
              <a:rPr lang="en-US" sz="2000" b="0" dirty="0">
                <a:solidFill>
                  <a:srgbClr val="FF0000"/>
                </a:solidFill>
              </a:rPr>
              <a:t>except if it is the initiator or responder in an SLS </a:t>
            </a:r>
            <a:r>
              <a:rPr lang="en-US" sz="2000" b="0" dirty="0"/>
              <a:t>(10.38). The algorithm to select a DMG antenna and switch the active DMG antenna is implementation dependent. </a:t>
            </a:r>
            <a:r>
              <a:rPr lang="en-US" sz="2000" b="0" dirty="0">
                <a:solidFill>
                  <a:srgbClr val="FF0000"/>
                </a:solidFill>
              </a:rPr>
              <a:t>Within CBAPs a STA that changed to a different DMG antenna in order to transmit should perform CCA on that DMG antenna until a frame is detected by which it can set its NAV, or until a period of time equal to the dot11DMGNavSync has transpired, whichever is earlier.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When a STA operates </a:t>
            </a:r>
            <a:r>
              <a:rPr lang="en-US" dirty="0">
                <a:solidFill>
                  <a:schemeClr val="tx1"/>
                </a:solidFill>
              </a:rPr>
              <a:t>in</a:t>
            </a:r>
            <a:r>
              <a:rPr lang="en-US" dirty="0"/>
              <a:t> SISO mode, the above requirement makes it difficult for a STA transmitting and receiving using different antennas 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163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227" y="4478867"/>
            <a:ext cx="7770813" cy="12176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11ay allows STA to receive TXSS with multiple antennas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The CDOWN fed back to the initiator from the responder doesn't indicate which </a:t>
            </a:r>
            <a:r>
              <a:rPr lang="en-US" sz="1600" dirty="0" err="1"/>
              <a:t>rx</a:t>
            </a:r>
            <a:r>
              <a:rPr lang="en-US" sz="1600" dirty="0"/>
              <a:t> antenna the responder used to receive the selected initiator sector, e.g., Antenna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 SSW FBCK, the initiator may select a responder </a:t>
            </a:r>
            <a:r>
              <a:rPr lang="en-US" sz="1800" dirty="0" err="1"/>
              <a:t>tx</a:t>
            </a:r>
            <a:r>
              <a:rPr lang="en-US" sz="1800" dirty="0"/>
              <a:t> sector which belongs to a different responder antenna, e.g., Antenna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267" y="1717126"/>
            <a:ext cx="7220946" cy="276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76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533400"/>
            <a:ext cx="7770813" cy="1065213"/>
          </a:xfrm>
        </p:spPr>
        <p:txBody>
          <a:bodyPr/>
          <a:lstStyle/>
          <a:p>
            <a:r>
              <a:rPr lang="en-US" sz="2800" dirty="0"/>
              <a:t>Initiator avoids </a:t>
            </a:r>
            <a:r>
              <a:rPr lang="en-US" sz="2800" dirty="0">
                <a:solidFill>
                  <a:schemeClr val="tx1"/>
                </a:solidFill>
              </a:rPr>
              <a:t>having </a:t>
            </a:r>
            <a:r>
              <a:rPr lang="en-US" sz="2800" dirty="0"/>
              <a:t>different </a:t>
            </a:r>
            <a:r>
              <a:rPr lang="en-US" sz="2800" dirty="0" err="1"/>
              <a:t>Tx</a:t>
            </a:r>
            <a:r>
              <a:rPr lang="en-US" sz="2800" dirty="0"/>
              <a:t>/Rx Antennas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733" y="1447800"/>
            <a:ext cx="7220946" cy="2761741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685799" y="3886200"/>
            <a:ext cx="762001" cy="838200"/>
          </a:xfrm>
          <a:prstGeom prst="ellipse">
            <a:avLst/>
          </a:prstGeom>
          <a:noFill/>
          <a:ln w="254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447800" y="2514600"/>
            <a:ext cx="3276600" cy="13716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0" name="Oval 9"/>
          <p:cNvSpPr/>
          <p:nvPr/>
        </p:nvSpPr>
        <p:spPr bwMode="auto">
          <a:xfrm>
            <a:off x="3086100" y="5192544"/>
            <a:ext cx="762001" cy="838200"/>
          </a:xfrm>
          <a:prstGeom prst="ellipse">
            <a:avLst/>
          </a:prstGeom>
          <a:noFill/>
          <a:ln w="254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Arrow Connector 10"/>
          <p:cNvCxnSpPr>
            <a:stCxn id="10" idx="7"/>
          </p:cNvCxnSpPr>
          <p:nvPr/>
        </p:nvCxnSpPr>
        <p:spPr bwMode="auto">
          <a:xfrm flipV="1">
            <a:off x="3736509" y="2475970"/>
            <a:ext cx="2511891" cy="2839326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accent2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962008" y="4201454"/>
            <a:ext cx="3657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Initiator selects responder link based on the feedback from RSS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Initiator link: From I to R using ant 1 to ant 1?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Before responder link transmission, the responder may perform CCA using ant 1, but it will transmit using ant 2, which may create interference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956" y="3656020"/>
            <a:ext cx="3634032" cy="229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8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0"/>
            <a:r>
              <a:rPr lang="en-US" dirty="0"/>
              <a:t>Allow responder to switch antenna between SSW FBCK and SSW Ack. Add a requirement that the initiator sector indicated in SSW-Ack must belong to the same initiator DMG antenna which transmits SSW FBCK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18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6" y="1399179"/>
            <a:ext cx="9144000" cy="507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Do you agree to include the changes described in 11-17-1622-01-00ay?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12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B4A3DE-0511-4B1C-9B83-50E0A0E03F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28A00E-A4F1-4CB6-961B-1B5ABEB44DD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30566</TotalTime>
  <Words>345</Words>
  <Application>Microsoft Office PowerPoint</Application>
  <PresentationFormat>On-screen Show (4:3)</PresentationFormat>
  <Paragraphs>29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SLS with different Tx and Rx antennas</vt:lpstr>
      <vt:lpstr>Background</vt:lpstr>
      <vt:lpstr>Background</vt:lpstr>
      <vt:lpstr>Initiator avoids having different Tx/Rx Antennas</vt:lpstr>
      <vt:lpstr>Suggested improvement</vt:lpstr>
      <vt:lpstr>Example </vt:lpstr>
      <vt:lpstr>Straw Poll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MIMO BF setting</dc:title>
  <dc:creator>Sahin, Alphan</dc:creator>
  <cp:lastModifiedBy>Sun, Li Hsiang</cp:lastModifiedBy>
  <cp:revision>1142</cp:revision>
  <cp:lastPrinted>2016-07-22T14:42:00Z</cp:lastPrinted>
  <dcterms:created xsi:type="dcterms:W3CDTF">2015-10-28T17:33:34Z</dcterms:created>
  <dcterms:modified xsi:type="dcterms:W3CDTF">2017-10-31T23:44:36Z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