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7" r:id="rId2"/>
    <p:sldId id="478" r:id="rId3"/>
    <p:sldId id="506" r:id="rId4"/>
    <p:sldId id="507" r:id="rId5"/>
    <p:sldId id="517" r:id="rId6"/>
    <p:sldId id="518" r:id="rId7"/>
    <p:sldId id="516" r:id="rId8"/>
    <p:sldId id="519" r:id="rId9"/>
    <p:sldId id="484" r:id="rId10"/>
    <p:sldId id="512" r:id="rId11"/>
    <p:sldId id="513" r:id="rId12"/>
    <p:sldId id="485" r:id="rId13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3131" autoAdjust="0"/>
  </p:normalViewPr>
  <p:slideViewPr>
    <p:cSldViewPr showGuides="1">
      <p:cViewPr>
        <p:scale>
          <a:sx n="130" d="100"/>
          <a:sy n="130" d="100"/>
        </p:scale>
        <p:origin x="348" y="-78"/>
      </p:cViewPr>
      <p:guideLst>
        <p:guide orient="horz" pos="2160"/>
        <p:guide pos="29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41"/>
        <p:guide pos="3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9" y="238939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802.11-16/1619r0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01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Nov </a:t>
            </a:r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Consideration on WUR frame for </a:t>
            </a:r>
            <a:r>
              <a:rPr lang="en-US" altLang="zh-CN" dirty="0" smtClean="0">
                <a:solidFill>
                  <a:srgbClr val="000000"/>
                </a:solidFill>
              </a:rPr>
              <a:t>Fa</a:t>
            </a:r>
            <a:r>
              <a:rPr lang="en-US" altLang="zh-CN" dirty="0" smtClean="0">
                <a:solidFill>
                  <a:srgbClr val="000000"/>
                </a:solidFill>
              </a:rPr>
              <a:t>st Scanning 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2017-11-01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Straw Poll  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Do you agree </a:t>
            </a:r>
            <a:r>
              <a:rPr lang="en-US" sz="2400" dirty="0" smtClean="0">
                <a:sym typeface="+mn-ea"/>
              </a:rPr>
              <a:t>that AP </a:t>
            </a:r>
            <a:r>
              <a:rPr lang="en-US" sz="2400" dirty="0" smtClean="0">
                <a:sym typeface="+mn-ea"/>
              </a:rPr>
              <a:t>may send neighbour AP WUR </a:t>
            </a:r>
            <a:r>
              <a:rPr lang="en-US" sz="2400" dirty="0" smtClean="0">
                <a:sym typeface="+mn-ea"/>
              </a:rPr>
              <a:t>parameters </a:t>
            </a:r>
            <a:r>
              <a:rPr lang="en-US" sz="2400" dirty="0" smtClean="0">
                <a:sym typeface="+mn-ea"/>
              </a:rPr>
              <a:t>to assist STA's WUR </a:t>
            </a:r>
            <a:r>
              <a:rPr lang="en-US" sz="2400" dirty="0" smtClean="0">
                <a:sym typeface="+mn-ea"/>
              </a:rPr>
              <a:t>scanning?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sz="24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/>
            </a:r>
            <a:br>
              <a:rPr lang="en-US" altLang="zh-CN">
                <a:sym typeface="+mn-ea"/>
              </a:rPr>
            </a:br>
            <a:r>
              <a:rPr lang="en-US" altLang="zh-CN">
                <a:solidFill>
                  <a:schemeClr val="tx1"/>
                </a:solidFill>
                <a:sym typeface="+mn-ea"/>
              </a:rPr>
              <a:t>Straw Poll  2</a:t>
            </a:r>
            <a:r>
              <a:rPr lang="en-US" altLang="zh-CN">
                <a:solidFill>
                  <a:schemeClr val="tx1"/>
                </a:solidFill>
              </a:rPr>
              <a:t/>
            </a:r>
            <a:br>
              <a:rPr lang="en-US" altLang="zh-CN">
                <a:solidFill>
                  <a:schemeClr val="tx1"/>
                </a:solidFill>
              </a:rPr>
            </a:b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Do you agree </a:t>
            </a:r>
            <a:r>
              <a:rPr lang="en-US" sz="2400" dirty="0" smtClean="0">
                <a:sym typeface="+mn-ea"/>
              </a:rPr>
              <a:t>that information </a:t>
            </a:r>
            <a:r>
              <a:rPr lang="en-US" sz="2400" dirty="0" smtClean="0">
                <a:sym typeface="+mn-ea"/>
              </a:rPr>
              <a:t>on slide 4,5 and 6 may be </a:t>
            </a:r>
            <a:r>
              <a:rPr lang="en-US" dirty="0" smtClean="0">
                <a:sym typeface="+mn-ea"/>
              </a:rPr>
              <a:t>advertised </a:t>
            </a:r>
            <a:r>
              <a:rPr lang="en-US" sz="2400" dirty="0" smtClean="0">
                <a:sym typeface="+mn-ea"/>
              </a:rPr>
              <a:t>to </a:t>
            </a:r>
            <a:r>
              <a:rPr lang="en-US" sz="2400" dirty="0" smtClean="0">
                <a:sym typeface="+mn-ea"/>
              </a:rPr>
              <a:t>assist WUR </a:t>
            </a:r>
            <a:r>
              <a:rPr lang="en-US" sz="2400" dirty="0" smtClean="0">
                <a:sym typeface="+mn-ea"/>
              </a:rPr>
              <a:t>scanning?</a:t>
            </a:r>
            <a:endParaRPr lang="en-US" sz="24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WUR channel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Y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N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  <a:endParaRPr lang="en-US" sz="180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SSID/Compressed SSID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Y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N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A</a:t>
            </a:r>
            <a:endParaRPr lang="en-US" altLang="en-US" sz="216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ym typeface="+mn-ea"/>
              </a:rPr>
              <a:t>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Y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N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A</a:t>
            </a:r>
            <a:endParaRPr lang="en-US" altLang="en-US" sz="1800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[1]11-17-0029-10-00ba-wur-usage-model-document</a:t>
            </a:r>
          </a:p>
          <a:p>
            <a:pPr marL="0" indent="0">
              <a:buNone/>
            </a:pPr>
            <a:r>
              <a:rPr lang="en-US" altLang="zh-CN" sz="2000" dirty="0" smtClean="0"/>
              <a:t>[2]11-17-0575-05-00ba-spec-framework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000" dirty="0" smtClean="0">
                <a:sym typeface="+mn-ea"/>
              </a:rPr>
              <a:t>Usage model 7 provides scenario about goods (WUR capability enabled) in delivery to be tracked and rediscovred by AP for location report[1]. This usage model is about how to </a:t>
            </a:r>
            <a:r>
              <a:rPr lang="en-US" altLang="zh-CN" sz="2000" dirty="0" smtClean="0">
                <a:sym typeface="+mn-ea"/>
              </a:rPr>
              <a:t>scan the target AP so that the WUR </a:t>
            </a:r>
            <a:r>
              <a:rPr lang="en-US" altLang="zh-CN" sz="2000" dirty="0" smtClean="0">
                <a:sym typeface="+mn-ea"/>
              </a:rPr>
              <a:t>STA </a:t>
            </a:r>
            <a:r>
              <a:rPr lang="en-US" altLang="zh-CN" sz="2000" dirty="0" smtClean="0">
                <a:sym typeface="+mn-ea"/>
              </a:rPr>
              <a:t>can be discovered by the new AP</a:t>
            </a:r>
            <a:r>
              <a:rPr lang="en-US" altLang="zh-CN" sz="2000" dirty="0" smtClean="0">
                <a:sym typeface="+mn-ea"/>
              </a:rPr>
              <a:t>.</a:t>
            </a:r>
          </a:p>
          <a:p>
            <a:pPr lvl="1"/>
            <a:r>
              <a:rPr lang="en-US" altLang="zh-CN" sz="1665" i="1" dirty="0" smtClean="0">
                <a:sym typeface="+mn-ea"/>
              </a:rPr>
              <a:t>R.4.1.A:IEEE 802.11ba shall provide mechanisms to enable re-discovery of WUR stations by AP[2].</a:t>
            </a:r>
            <a:endParaRPr lang="en-US" altLang="zh-CN" sz="1665" dirty="0" smtClean="0">
              <a:sym typeface="+mn-ea"/>
            </a:endParaRPr>
          </a:p>
          <a:p>
            <a:endParaRPr lang="en-US" altLang="zh-CN" sz="2000" dirty="0" smtClean="0">
              <a:solidFill>
                <a:srgbClr val="0000FF"/>
              </a:solidFill>
              <a:sym typeface="+mn-ea"/>
            </a:endParaRPr>
          </a:p>
          <a:p>
            <a:pPr marL="342900" lvl="1" indent="-342900">
              <a:buChar char="•"/>
            </a:pPr>
            <a:r>
              <a:rPr lang="en-US" altLang="zh-CN" sz="2100" b="1" dirty="0" smtClean="0">
                <a:ea typeface="+mn-ea"/>
                <a:cs typeface="+mn-cs"/>
                <a:sym typeface="+mn-ea"/>
              </a:rPr>
              <a:t>Usage model 9 Smart scanning :The mobile device passively scans through multiple channels using WUR, and collects basic information about nearby APs. The collected info can be used to facilitate the devices’ roaming decisions.</a:t>
            </a:r>
          </a:p>
          <a:p>
            <a:pPr marL="457200" lvl="1" indent="0">
              <a:buNone/>
            </a:pPr>
            <a:endParaRPr lang="zh-CN" altLang="zh-CN" i="1" dirty="0" smtClean="0">
              <a:solidFill>
                <a:srgbClr val="FF0000"/>
              </a:solidFill>
            </a:endParaRPr>
          </a:p>
          <a:p>
            <a:pPr lvl="0"/>
            <a:r>
              <a:rPr lang="en-US" altLang="zh-CN" sz="2000" dirty="0" smtClean="0"/>
              <a:t>We futher discuss passive scanning using wake up radio in this proposal.</a:t>
            </a:r>
            <a:endParaRPr lang="en-US" altLang="zh-CN" sz="16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000" b="0" dirty="0" smtClean="0">
                <a:solidFill>
                  <a:schemeClr val="tx1"/>
                </a:solidFill>
              </a:rPr>
              <a:t>An WUR STA may perform passive scanning using its wake up radio  during WUR mode as background scanning to collect information about neighbor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BSSs or target BSS/ESS for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the purpose of AP reselection.</a:t>
            </a:r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However, </a:t>
            </a:r>
            <a:r>
              <a:rPr lang="en-US" altLang="zh-CN" sz="2000" b="0" dirty="0" smtClean="0"/>
              <a:t>it would be very inefficient and power consuming if an WUR</a:t>
            </a:r>
            <a:r>
              <a:rPr lang="en-US" altLang="zh-CN" sz="2000" b="0" dirty="0" smtClean="0"/>
              <a:t> </a:t>
            </a:r>
            <a:r>
              <a:rPr lang="en-US" altLang="zh-CN" sz="2000" b="0" dirty="0" smtClean="0"/>
              <a:t>STA has </a:t>
            </a:r>
            <a:r>
              <a:rPr lang="en-US" altLang="zh-CN" sz="2000" b="0" dirty="0" smtClean="0"/>
              <a:t>to do WUR scanning on many WUR channels first and then do primary channel scanning.</a:t>
            </a:r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To implement WUR scanning effectively, some details should be further considered:</a:t>
            </a:r>
            <a:endParaRPr lang="en-US" altLang="zh-CN" sz="2400" dirty="0" smtClean="0"/>
          </a:p>
          <a:p>
            <a:pPr lvl="1"/>
            <a:r>
              <a:rPr lang="en-US" altLang="zh-CN" sz="1600" dirty="0" smtClean="0"/>
              <a:t>Neighbor WUR </a:t>
            </a:r>
            <a:r>
              <a:rPr lang="en-US" altLang="zh-CN" sz="1600" dirty="0" smtClean="0"/>
              <a:t>information can be provided to the STA to facilitate WUR scanning: </a:t>
            </a:r>
            <a:endParaRPr lang="en-US" altLang="zh-CN" sz="1600" dirty="0" smtClean="0"/>
          </a:p>
          <a:p>
            <a:pPr lvl="2"/>
            <a:r>
              <a:rPr lang="en-US" altLang="zh-CN" sz="1400" dirty="0" smtClean="0"/>
              <a:t>WUR </a:t>
            </a:r>
            <a:r>
              <a:rPr lang="en-US" altLang="zh-CN" sz="1400" dirty="0" smtClean="0"/>
              <a:t>channel location,SSID/compressed SSID, and primary channel are proposed.</a:t>
            </a:r>
          </a:p>
          <a:p>
            <a:pPr lvl="1" algn="l"/>
            <a:r>
              <a:rPr lang="en-US" altLang="zh-CN" sz="1600" dirty="0" smtClean="0">
                <a:cs typeface="+mn-ea"/>
              </a:rPr>
              <a:t>Methods to </a:t>
            </a:r>
            <a:r>
              <a:rPr lang="en-US" altLang="zh-CN" sz="1600" dirty="0" smtClean="0">
                <a:cs typeface="+mn-ea"/>
              </a:rPr>
              <a:t>advertise these </a:t>
            </a:r>
            <a:r>
              <a:rPr lang="en-US" altLang="zh-CN" sz="1600" dirty="0" smtClean="0">
                <a:cs typeface="+mn-ea"/>
              </a:rPr>
              <a:t>information.</a:t>
            </a:r>
            <a:endParaRPr lang="en-US" altLang="zh-CN" sz="2000" dirty="0" smtClean="0">
              <a:cs typeface="+mn-ea"/>
            </a:endParaRPr>
          </a:p>
          <a:p>
            <a:pPr lvl="1" algn="l"/>
            <a:endParaRPr lang="en-US" altLang="zh-CN" sz="2000" dirty="0" smtClean="0">
              <a:cs typeface="+mn-ea"/>
            </a:endParaRPr>
          </a:p>
          <a:p>
            <a:endParaRPr lang="en-US" altLang="zh-CN" sz="1400" dirty="0" smtClean="0"/>
          </a:p>
          <a:p>
            <a:endParaRPr lang="en-US" altLang="zh-CN" sz="1800" dirty="0" smtClean="0"/>
          </a:p>
          <a:p>
            <a:endParaRPr lang="en-US" altLang="zh-CN" sz="1400" dirty="0" smtClean="0"/>
          </a:p>
          <a:p>
            <a:pPr lvl="1"/>
            <a:endParaRPr lang="en-US" altLang="zh-CN" sz="1400" b="0" dirty="0" smtClean="0"/>
          </a:p>
          <a:p>
            <a:pPr lvl="1"/>
            <a:endParaRPr lang="en-US" altLang="zh-CN" sz="1600" dirty="0" smtClean="0"/>
          </a:p>
          <a:p>
            <a:endParaRPr lang="en-US" altLang="zh-CN" dirty="0" smtClean="0"/>
          </a:p>
          <a:p>
            <a:endParaRPr lang="en-US" altLang="zh-CN" sz="2000" dirty="0" smtClean="0"/>
          </a:p>
          <a:p>
            <a:pPr lvl="1"/>
            <a:endParaRPr lang="en-US" altLang="zh-CN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(1/3)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altLang="zh-CN" sz="1665" dirty="0">
                <a:solidFill>
                  <a:srgbClr val="0000FF"/>
                </a:solidFill>
              </a:rPr>
              <a:t>Information A</a:t>
            </a:r>
            <a:r>
              <a:rPr lang="en-US" altLang="zh-CN" sz="1665" dirty="0" smtClean="0">
                <a:solidFill>
                  <a:srgbClr val="0000FF"/>
                </a:solidFill>
              </a:rPr>
              <a:t>: </a:t>
            </a:r>
            <a:r>
              <a:rPr lang="en-US" altLang="zh-CN" sz="1665" dirty="0" smtClean="0"/>
              <a:t>WUR </a:t>
            </a:r>
            <a:r>
              <a:rPr lang="en-US" altLang="zh-CN" sz="1665" dirty="0"/>
              <a:t>channel location</a:t>
            </a:r>
            <a:endParaRPr lang="en-US" altLang="zh-CN" sz="1665" b="0" dirty="0"/>
          </a:p>
          <a:p>
            <a:r>
              <a:rPr lang="en-US" altLang="zh-CN" sz="1665" b="0" dirty="0"/>
              <a:t>To help a STA in WUR mode performing WUR </a:t>
            </a:r>
            <a:r>
              <a:rPr lang="en-US" altLang="zh-CN" sz="1665" b="0" dirty="0" smtClean="0"/>
              <a:t>scanning with less power </a:t>
            </a:r>
            <a:r>
              <a:rPr lang="en-US" altLang="zh-CN" sz="1665" b="0" dirty="0" smtClean="0"/>
              <a:t>consumption, WUR </a:t>
            </a:r>
            <a:r>
              <a:rPr lang="en-US" altLang="zh-CN" sz="1665" b="0" dirty="0"/>
              <a:t>channel(s) </a:t>
            </a:r>
            <a:r>
              <a:rPr lang="en-US" altLang="zh-CN" sz="1665" b="0" dirty="0" smtClean="0"/>
              <a:t>location of neighbor BSSs or target BSS(s)/ESS(s) could </a:t>
            </a:r>
            <a:r>
              <a:rPr lang="en-US" altLang="zh-CN" sz="1665" b="0" dirty="0"/>
              <a:t>be provided </a:t>
            </a:r>
            <a:r>
              <a:rPr lang="en-US" altLang="zh-CN" sz="1665" b="0" dirty="0" smtClean="0"/>
              <a:t>to the STA by its associated AP.</a:t>
            </a:r>
            <a:endParaRPr lang="en-US" altLang="zh-CN" sz="1665" b="0" dirty="0" smtClean="0"/>
          </a:p>
          <a:p>
            <a:pPr lvl="1"/>
            <a:r>
              <a:rPr lang="en-US" altLang="zh-CN" sz="1400" b="0" dirty="0" smtClean="0"/>
              <a:t>Only one WUR channel per BSS needs to be advertised.</a:t>
            </a:r>
          </a:p>
          <a:p>
            <a:pPr lvl="1"/>
            <a:r>
              <a:rPr lang="en-US" altLang="zh-CN" sz="1400" b="0" dirty="0" smtClean="0"/>
              <a:t>WUR scanning will </a:t>
            </a:r>
            <a:r>
              <a:rPr lang="en-US" altLang="zh-CN" sz="1400" b="0" dirty="0"/>
              <a:t>be </a:t>
            </a:r>
            <a:r>
              <a:rPr lang="en-US" altLang="zh-CN" sz="1400" b="0" dirty="0" smtClean="0"/>
              <a:t>limited to </a:t>
            </a:r>
            <a:r>
              <a:rPr lang="en-US" altLang="zh-CN" sz="1400" dirty="0" smtClean="0"/>
              <a:t>specific </a:t>
            </a:r>
            <a:r>
              <a:rPr lang="en-US" altLang="zh-CN" sz="1400" b="0" dirty="0" smtClean="0"/>
              <a:t>WUR channels.</a:t>
            </a:r>
            <a:endParaRPr lang="en-US" altLang="zh-CN" sz="1400" b="0" dirty="0"/>
          </a:p>
          <a:p>
            <a:pPr lvl="1"/>
            <a:r>
              <a:rPr lang="en-US" altLang="zh-CN" sz="1400" b="0" dirty="0"/>
              <a:t>The STA can monitor its </a:t>
            </a:r>
            <a:r>
              <a:rPr lang="en-US" altLang="zh-CN" sz="1400" b="0" dirty="0" smtClean="0"/>
              <a:t>own WUR frame on its WUR </a:t>
            </a:r>
            <a:r>
              <a:rPr lang="en-US" altLang="zh-CN" sz="1400" dirty="0" smtClean="0"/>
              <a:t>channel </a:t>
            </a:r>
            <a:r>
              <a:rPr lang="en-US" altLang="zh-CN" sz="1400" b="0" dirty="0" smtClean="0"/>
              <a:t>during </a:t>
            </a:r>
            <a:r>
              <a:rPr lang="en-US" altLang="zh-CN" sz="1400" b="0" dirty="0"/>
              <a:t>ON windows and perform WUR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</a:t>
            </a:r>
            <a:r>
              <a:rPr lang="en-US" altLang="zh-CN" sz="1400" b="0" dirty="0" smtClean="0"/>
              <a:t>dedicated WUR </a:t>
            </a:r>
            <a:r>
              <a:rPr lang="en-US" altLang="zh-CN" sz="1400" b="0" dirty="0"/>
              <a:t>channels during OFF windows </a:t>
            </a:r>
            <a:r>
              <a:rPr lang="en-US" altLang="zh-CN" sz="1400" b="0" dirty="0" smtClean="0"/>
              <a:t>of </a:t>
            </a:r>
            <a:r>
              <a:rPr lang="en-US" altLang="zh-CN" sz="1400" b="0" dirty="0"/>
              <a:t>duty </a:t>
            </a:r>
            <a:r>
              <a:rPr lang="en-US" altLang="zh-CN" sz="1400" b="0" dirty="0" smtClean="0"/>
              <a:t>cycles if needed.</a:t>
            </a:r>
            <a:endParaRPr lang="en-US" altLang="zh-CN" sz="1400" dirty="0">
              <a:cs typeface="+mn-ea"/>
              <a:sym typeface="+mn-ea"/>
            </a:endParaRPr>
          </a:p>
          <a:p>
            <a:pPr marL="0" lvl="0" indent="0" algn="l">
              <a:buNone/>
            </a:pPr>
            <a:endParaRPr lang="en-US" altLang="zh-CN" sz="1660" b="0" dirty="0"/>
          </a:p>
          <a:p>
            <a:pPr marL="0" lvl="0" indent="0" algn="l">
              <a:buNone/>
            </a:pPr>
            <a:r>
              <a:rPr lang="en-US" altLang="zh-CN" sz="1660" dirty="0">
                <a:solidFill>
                  <a:srgbClr val="0000FF"/>
                </a:solidFill>
              </a:rPr>
              <a:t>Delivery method:</a:t>
            </a:r>
            <a:endParaRPr lang="en-US" altLang="zh-CN" sz="1660" b="0" dirty="0"/>
          </a:p>
          <a:p>
            <a:pPr lvl="0"/>
            <a:r>
              <a:rPr lang="en-US" altLang="zh-CN" sz="1400" b="0" dirty="0">
                <a:sym typeface="+mn-ea"/>
              </a:rPr>
              <a:t>Opt 1</a:t>
            </a:r>
            <a:r>
              <a:rPr lang="en-US" altLang="zh-CN" sz="1400" b="0" dirty="0" smtClean="0">
                <a:sym typeface="+mn-ea"/>
              </a:rPr>
              <a:t>: delivered in </a:t>
            </a:r>
            <a:r>
              <a:rPr lang="en-US" altLang="zh-CN" sz="1400" b="0" dirty="0" smtClean="0">
                <a:sym typeface="+mn-ea"/>
              </a:rPr>
              <a:t>a </a:t>
            </a:r>
            <a:r>
              <a:rPr lang="en-US" altLang="zh-CN" sz="1400" b="0" dirty="0" smtClean="0">
                <a:sym typeface="+mn-ea"/>
              </a:rPr>
              <a:t>neighbor </a:t>
            </a:r>
            <a:r>
              <a:rPr lang="en-US" altLang="zh-CN" sz="1400" b="0" dirty="0" smtClean="0">
                <a:sym typeface="+mn-ea"/>
              </a:rPr>
              <a:t>WUR parameter </a:t>
            </a:r>
            <a:r>
              <a:rPr lang="en-US" altLang="zh-CN" sz="1400" b="0" dirty="0" smtClean="0">
                <a:sym typeface="+mn-ea"/>
              </a:rPr>
              <a:t>element </a:t>
            </a:r>
            <a:r>
              <a:rPr lang="en-US" altLang="zh-CN" sz="1400" b="0" dirty="0">
                <a:sym typeface="+mn-ea"/>
              </a:rPr>
              <a:t>by </a:t>
            </a:r>
            <a:r>
              <a:rPr lang="en-US" altLang="zh-CN" sz="1400" b="0" dirty="0" smtClean="0">
                <a:sym typeface="+mn-ea"/>
              </a:rPr>
              <a:t>PCR </a:t>
            </a:r>
            <a:r>
              <a:rPr lang="en-US" altLang="zh-CN" sz="1400" b="0" dirty="0">
                <a:sym typeface="+mn-ea"/>
              </a:rPr>
              <a:t>in 802.11 </a:t>
            </a:r>
            <a:r>
              <a:rPr lang="en-US" altLang="zh-CN" sz="1400" b="0" dirty="0" smtClean="0">
                <a:sym typeface="+mn-ea"/>
              </a:rPr>
              <a:t>frame such as </a:t>
            </a:r>
            <a:r>
              <a:rPr lang="en-US" altLang="zh-CN" sz="1400" b="0" dirty="0">
                <a:sym typeface="+mn-ea"/>
              </a:rPr>
              <a:t>beacon/probe response </a:t>
            </a:r>
            <a:r>
              <a:rPr lang="en-US" altLang="zh-CN" sz="1400" b="0" dirty="0" smtClean="0">
                <a:sym typeface="+mn-ea"/>
              </a:rPr>
              <a:t>frame </a:t>
            </a:r>
          </a:p>
          <a:p>
            <a:pPr lvl="1"/>
            <a:r>
              <a:rPr lang="en-US" altLang="zh-CN" sz="1400" b="0" dirty="0" smtClean="0">
                <a:sym typeface="+mn-ea"/>
              </a:rPr>
              <a:t>Pros:  </a:t>
            </a:r>
            <a:r>
              <a:rPr lang="en-US" altLang="zh-CN" sz="1400" dirty="0" smtClean="0">
                <a:sym typeface="+mn-ea"/>
              </a:rPr>
              <a:t>Considering the overhead, it is more efficient to sent this information by PCR</a:t>
            </a:r>
            <a:endParaRPr lang="en-US" altLang="zh-CN" sz="14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cons</a:t>
            </a:r>
            <a:r>
              <a:rPr lang="en-US" altLang="zh-CN" sz="1400" b="0" dirty="0">
                <a:sym typeface="+mn-ea"/>
              </a:rPr>
              <a:t>: </a:t>
            </a:r>
            <a:r>
              <a:rPr lang="en-US" altLang="zh-CN" sz="1400" b="0" dirty="0" smtClean="0">
                <a:sym typeface="+mn-ea"/>
              </a:rPr>
              <a:t> Any </a:t>
            </a:r>
            <a:r>
              <a:rPr lang="en-US" altLang="zh-CN" sz="1400" b="0" dirty="0">
                <a:sym typeface="+mn-ea"/>
              </a:rPr>
              <a:t>change about WUR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/>
              <a:t>Opt 2: </a:t>
            </a:r>
            <a:r>
              <a:rPr lang="en-US" altLang="zh-CN" sz="1400" b="0" dirty="0" smtClean="0">
                <a:sym typeface="+mn-ea"/>
              </a:rPr>
              <a:t>delivered by </a:t>
            </a:r>
            <a:r>
              <a:rPr lang="en-US" altLang="zh-CN" sz="1400" b="0" dirty="0" smtClean="0"/>
              <a:t>WUR frame such </a:t>
            </a:r>
            <a:r>
              <a:rPr lang="en-US" altLang="zh-CN" sz="1400" b="0" dirty="0"/>
              <a:t>as </a:t>
            </a:r>
            <a:r>
              <a:rPr lang="en-US" altLang="zh-CN" sz="1400" b="0" dirty="0" smtClean="0"/>
              <a:t>WUR </a:t>
            </a:r>
            <a:r>
              <a:rPr lang="en-US" altLang="zh-CN" sz="1400" b="0" dirty="0"/>
              <a:t>beacon or </a:t>
            </a:r>
            <a:r>
              <a:rPr lang="en-US" altLang="zh-CN" sz="1400" b="0" dirty="0" smtClean="0"/>
              <a:t>a specific </a:t>
            </a:r>
            <a:r>
              <a:rPr lang="en-US" altLang="zh-CN" sz="1400" b="0" dirty="0"/>
              <a:t>WUR </a:t>
            </a:r>
            <a:r>
              <a:rPr lang="en-US" altLang="zh-CN" sz="1400" b="0" dirty="0" smtClean="0"/>
              <a:t>frame</a:t>
            </a:r>
            <a:endParaRPr lang="en-US" altLang="zh-CN" sz="1665" b="0" dirty="0"/>
          </a:p>
          <a:p>
            <a:pPr lvl="1"/>
            <a:r>
              <a:rPr lang="en-US" altLang="zh-CN" sz="1400" b="0" dirty="0">
                <a:sym typeface="+mn-ea"/>
              </a:rPr>
              <a:t>Pros</a:t>
            </a:r>
            <a:r>
              <a:rPr lang="en-US" altLang="zh-CN" sz="1400" b="0" dirty="0" smtClean="0">
                <a:sym typeface="+mn-ea"/>
              </a:rPr>
              <a:t>: Any </a:t>
            </a:r>
            <a:r>
              <a:rPr lang="en-US" altLang="zh-CN" sz="1400" b="0" dirty="0">
                <a:sym typeface="+mn-ea"/>
              </a:rPr>
              <a:t>change about WUR channel location can be notified without waking up the STA.</a:t>
            </a:r>
          </a:p>
          <a:p>
            <a:pPr lvl="1"/>
            <a:r>
              <a:rPr lang="en-US" altLang="zh-CN" sz="1400" b="0" dirty="0">
                <a:sym typeface="+mn-ea"/>
              </a:rPr>
              <a:t>cons</a:t>
            </a:r>
            <a:r>
              <a:rPr lang="en-US" altLang="zh-CN" sz="1400" b="0" dirty="0" smtClean="0">
                <a:sym typeface="+mn-ea"/>
              </a:rPr>
              <a:t>: less efficient if the </a:t>
            </a:r>
            <a:r>
              <a:rPr lang="en-US" altLang="zh-CN" sz="1400" b="0" dirty="0" smtClean="0">
                <a:sym typeface="+mn-ea"/>
              </a:rPr>
              <a:t>information of WUR </a:t>
            </a:r>
            <a:r>
              <a:rPr lang="en-US" altLang="zh-CN" sz="1400" b="0" dirty="0" smtClean="0">
                <a:sym typeface="+mn-ea"/>
              </a:rPr>
              <a:t>channel location </a:t>
            </a:r>
            <a:r>
              <a:rPr lang="en-US" altLang="zh-CN" sz="1400" b="0" dirty="0" smtClean="0">
                <a:sym typeface="+mn-ea"/>
              </a:rPr>
              <a:t>is </a:t>
            </a:r>
            <a:r>
              <a:rPr lang="en-US" altLang="zh-CN" sz="1400" b="0" dirty="0">
                <a:sym typeface="+mn-ea"/>
              </a:rPr>
              <a:t>large.</a:t>
            </a:r>
            <a:endParaRPr lang="en-US" altLang="zh-CN" sz="1665" b="0" dirty="0"/>
          </a:p>
          <a:p>
            <a:pPr marL="457200" lvl="1" indent="0">
              <a:buNone/>
            </a:pPr>
            <a:endParaRPr lang="en-US" altLang="zh-CN" sz="1665" b="0" dirty="0"/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</a:t>
            </a:r>
            <a:r>
              <a:rPr lang="en-US" dirty="0" smtClean="0"/>
              <a:t>(2/3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pPr marL="0" indent="0">
              <a:buNone/>
            </a:pPr>
            <a:r>
              <a:rPr lang="en-US" altLang="zh-CN" sz="2000" dirty="0">
                <a:solidFill>
                  <a:srgbClr val="0000FF"/>
                </a:solidFill>
              </a:rPr>
              <a:t>Information B: </a:t>
            </a:r>
            <a:r>
              <a:rPr lang="en-US" altLang="zh-CN" sz="2000" dirty="0" smtClean="0">
                <a:solidFill>
                  <a:srgbClr val="0000FF"/>
                </a:solidFill>
              </a:rPr>
              <a:t>SSID/ compressed SSID</a:t>
            </a:r>
            <a:endParaRPr lang="en-US" altLang="zh-CN" sz="2000" b="0" dirty="0">
              <a:solidFill>
                <a:srgbClr val="0000FF"/>
              </a:solidFill>
            </a:endParaRPr>
          </a:p>
          <a:p>
            <a:r>
              <a:rPr lang="en-US" altLang="zh-CN" sz="1600" b="0" dirty="0"/>
              <a:t>In some use </a:t>
            </a:r>
            <a:r>
              <a:rPr lang="en-US" altLang="zh-CN" sz="1600" b="0" dirty="0" smtClean="0"/>
              <a:t>case, for </a:t>
            </a:r>
            <a:r>
              <a:rPr lang="en-US" altLang="zh-CN" sz="1600" b="0" dirty="0"/>
              <a:t>example, in a network of warehousing system, many freight companies </a:t>
            </a:r>
            <a:r>
              <a:rPr lang="en-US" altLang="zh-CN" sz="1600" b="0" dirty="0" smtClean="0"/>
              <a:t>may share </a:t>
            </a:r>
            <a:r>
              <a:rPr lang="en-US" altLang="zh-CN" sz="1600" b="0" dirty="0"/>
              <a:t>the same warehouse. A plurality of APs of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specific company </a:t>
            </a:r>
            <a:r>
              <a:rPr lang="en-US" altLang="zh-CN" sz="1600" b="0" dirty="0" smtClean="0"/>
              <a:t>forms </a:t>
            </a:r>
            <a:r>
              <a:rPr lang="en-US" altLang="zh-CN" sz="1600" b="0" dirty="0"/>
              <a:t>a separate ESS for the ease of </a:t>
            </a:r>
            <a:r>
              <a:rPr lang="en-US" altLang="zh-CN" sz="1600" b="0" dirty="0" smtClean="0"/>
              <a:t>network management</a:t>
            </a:r>
            <a:r>
              <a:rPr lang="en-US" altLang="zh-CN" sz="1600" b="0" dirty="0" smtClean="0"/>
              <a:t>.</a:t>
            </a:r>
          </a:p>
          <a:p>
            <a:r>
              <a:rPr lang="en-US" altLang="zh-CN" sz="1600" b="0" dirty="0" smtClean="0"/>
              <a:t> </a:t>
            </a:r>
            <a:r>
              <a:rPr lang="en-US" altLang="zh-CN" sz="1600" b="0" dirty="0"/>
              <a:t>A STA may prefer to choose a candidate AP within the same ESS </a:t>
            </a:r>
            <a:r>
              <a:rPr lang="en-US" altLang="zh-CN" sz="1600" b="0" dirty="0" smtClean="0"/>
              <a:t>for </a:t>
            </a:r>
            <a:r>
              <a:rPr lang="en-US" altLang="zh-CN" sz="1600" b="0" dirty="0" smtClean="0">
                <a:sym typeface="+mn-ea"/>
              </a:rPr>
              <a:t>fast </a:t>
            </a:r>
            <a:r>
              <a:rPr lang="en-US" altLang="zh-CN" sz="1600" b="0" dirty="0">
                <a:sym typeface="+mn-ea"/>
              </a:rPr>
              <a:t>BSS </a:t>
            </a:r>
            <a:r>
              <a:rPr lang="en-US" altLang="zh-CN" sz="1600" b="0" dirty="0" smtClean="0">
                <a:sym typeface="+mn-ea"/>
              </a:rPr>
              <a:t>transition</a:t>
            </a:r>
            <a:endParaRPr lang="en-US" altLang="zh-CN" sz="1600" b="0" dirty="0"/>
          </a:p>
          <a:p>
            <a:r>
              <a:rPr lang="en-US" altLang="zh-CN" sz="1600" b="0" dirty="0" smtClean="0"/>
              <a:t>SSID/compressed </a:t>
            </a:r>
            <a:r>
              <a:rPr lang="en-US" altLang="zh-CN" sz="1600" b="0" dirty="0"/>
              <a:t>SSIDs </a:t>
            </a:r>
            <a:r>
              <a:rPr lang="en-US" altLang="zh-CN" sz="1600" b="0" dirty="0" smtClean="0"/>
              <a:t>can assist </a:t>
            </a:r>
            <a:r>
              <a:rPr lang="en-US" altLang="zh-CN" sz="1600" b="0" dirty="0"/>
              <a:t>STA to choose candidate AP(s) </a:t>
            </a:r>
            <a:r>
              <a:rPr lang="en-US" altLang="zh-CN" sz="1600" b="0" dirty="0" smtClean="0"/>
              <a:t>within the same ESS during </a:t>
            </a:r>
            <a:r>
              <a:rPr lang="en-US" altLang="zh-CN" sz="1600" b="0" dirty="0" smtClean="0"/>
              <a:t>WUR scanning.</a:t>
            </a:r>
            <a:endParaRPr lang="en-US" altLang="zh-CN" sz="1600" b="0" dirty="0"/>
          </a:p>
          <a:p>
            <a:endParaRPr lang="en-US" altLang="zh-CN" sz="1665" b="0" dirty="0"/>
          </a:p>
          <a:p>
            <a:pPr marL="0" lvl="0" indent="0" algn="l">
              <a:buNone/>
            </a:pPr>
            <a:r>
              <a:rPr lang="en-US" altLang="zh-CN" sz="1800" dirty="0">
                <a:solidFill>
                  <a:srgbClr val="0000FF"/>
                </a:solidFill>
                <a:sym typeface="+mn-ea"/>
              </a:rPr>
              <a:t>Delivery method:</a:t>
            </a:r>
            <a:endParaRPr lang="en-US" altLang="zh-CN" sz="1660" b="0" dirty="0"/>
          </a:p>
          <a:p>
            <a:r>
              <a:rPr lang="en-US" altLang="zh-CN" sz="1400" b="0" dirty="0" smtClean="0">
                <a:sym typeface="+mn-ea"/>
              </a:rPr>
              <a:t>An AP can indicate </a:t>
            </a:r>
            <a:r>
              <a:rPr lang="en-US" altLang="zh-CN" sz="1400" b="0" dirty="0" smtClean="0">
                <a:sym typeface="+mn-ea"/>
              </a:rPr>
              <a:t>the </a:t>
            </a:r>
            <a:r>
              <a:rPr lang="en-US" altLang="zh-CN" sz="1400" b="0" dirty="0" smtClean="0">
                <a:sym typeface="+mn-ea"/>
              </a:rPr>
              <a:t>candidate compressed </a:t>
            </a:r>
            <a:r>
              <a:rPr lang="en-US" altLang="zh-CN" sz="1400" b="0" dirty="0" smtClean="0">
                <a:sym typeface="+mn-ea"/>
              </a:rPr>
              <a:t>SSID to help the STA select a target AP </a:t>
            </a:r>
            <a:r>
              <a:rPr lang="en-US" altLang="zh-CN" sz="1400" b="0" dirty="0" smtClean="0">
                <a:sym typeface="+mn-ea"/>
              </a:rPr>
              <a:t>in </a:t>
            </a:r>
            <a:r>
              <a:rPr lang="en-US" altLang="zh-CN" sz="1400" b="0" dirty="0" smtClean="0">
                <a:sym typeface="+mn-ea"/>
              </a:rPr>
              <a:t>a neighbor WUR parameter element by PCR in </a:t>
            </a:r>
            <a:r>
              <a:rPr lang="en-US" altLang="zh-CN" sz="1400" b="0" dirty="0">
                <a:sym typeface="+mn-ea"/>
              </a:rPr>
              <a:t>802.11 </a:t>
            </a:r>
            <a:r>
              <a:rPr lang="en-US" altLang="zh-CN" sz="1400" b="0" dirty="0" smtClean="0">
                <a:sym typeface="+mn-ea"/>
              </a:rPr>
              <a:t>frame such as beacon/probe response </a:t>
            </a:r>
            <a:r>
              <a:rPr lang="en-US" altLang="zh-CN" sz="1400" b="0" dirty="0" smtClean="0">
                <a:sym typeface="+mn-ea"/>
              </a:rPr>
              <a:t>frame </a:t>
            </a:r>
          </a:p>
          <a:p>
            <a:r>
              <a:rPr lang="en-US" altLang="zh-CN" sz="1400" b="0" dirty="0" smtClean="0">
                <a:sym typeface="+mn-ea"/>
              </a:rPr>
              <a:t>WUR </a:t>
            </a:r>
            <a:r>
              <a:rPr lang="en-US" altLang="zh-CN" sz="1400" b="0" dirty="0" smtClean="0">
                <a:sym typeface="+mn-ea"/>
              </a:rPr>
              <a:t>frame</a:t>
            </a:r>
            <a:r>
              <a:rPr lang="en-US" altLang="zh-CN" sz="1800" b="0" dirty="0" smtClean="0"/>
              <a:t> </a:t>
            </a:r>
            <a:r>
              <a:rPr lang="en-US" altLang="zh-CN" sz="1400" b="0" dirty="0" smtClean="0">
                <a:sym typeface="+mn-ea"/>
              </a:rPr>
              <a:t>such as WUR beacon or a specific WUR </a:t>
            </a:r>
            <a:r>
              <a:rPr lang="en-US" altLang="zh-CN" sz="1400" b="0" dirty="0" smtClean="0">
                <a:sym typeface="+mn-ea"/>
              </a:rPr>
              <a:t>frame should also advertise its compressed SSID </a:t>
            </a:r>
          </a:p>
          <a:p>
            <a:pPr lvl="1"/>
            <a:r>
              <a:rPr lang="en-US" altLang="zh-CN" sz="1400" dirty="0" smtClean="0">
                <a:ea typeface="+mn-ea"/>
                <a:cs typeface="+mn-cs"/>
                <a:sym typeface="+mn-ea"/>
              </a:rPr>
              <a:t>A compressed SSID is used to reduced the overhead. </a:t>
            </a:r>
            <a:r>
              <a:rPr lang="en-US" altLang="zh-CN" sz="1400" dirty="0" err="1" smtClean="0">
                <a:ea typeface="+mn-ea"/>
                <a:cs typeface="+mn-cs"/>
                <a:sym typeface="+mn-ea"/>
              </a:rPr>
              <a:t>e</a:t>
            </a:r>
            <a:r>
              <a:rPr lang="en-US" altLang="zh-CN" sz="1400" dirty="0" err="1" smtClean="0"/>
              <a:t>g</a:t>
            </a:r>
            <a:r>
              <a:rPr lang="en-US" altLang="zh-CN" sz="1400" dirty="0" smtClean="0"/>
              <a:t>. In 802.11ah , the size of a compress SSID is 4byte.</a:t>
            </a:r>
          </a:p>
          <a:p>
            <a:pPr lvl="1"/>
            <a:endParaRPr lang="en-US" altLang="zh-CN" sz="1400" dirty="0">
              <a:solidFill>
                <a:srgbClr val="0000FF"/>
              </a:solidFill>
              <a:ea typeface="+mn-ea"/>
              <a:cs typeface="+mn-cs"/>
              <a:sym typeface="+mn-ea"/>
            </a:endParaRPr>
          </a:p>
          <a:p>
            <a:pPr lvl="1">
              <a:buNone/>
            </a:pPr>
            <a:endParaRPr lang="en-US" altLang="zh-CN" sz="1400" b="0" dirty="0">
              <a:solidFill>
                <a:srgbClr val="0000FF"/>
              </a:solidFill>
            </a:endParaRPr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</a:t>
            </a:r>
            <a:r>
              <a:rPr lang="en-US" dirty="0" smtClean="0"/>
              <a:t>(3/3</a:t>
            </a:r>
            <a:r>
              <a:rPr lang="en-US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85926"/>
            <a:ext cx="7772400" cy="4329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solidFill>
                  <a:srgbClr val="0000FF"/>
                </a:solidFill>
              </a:rPr>
              <a:t>Information C</a:t>
            </a:r>
            <a:r>
              <a:rPr lang="en-US" altLang="zh-CN" sz="1800" dirty="0" smtClean="0">
                <a:solidFill>
                  <a:srgbClr val="0000FF"/>
                </a:solidFill>
              </a:rPr>
              <a:t>: Primary </a:t>
            </a:r>
            <a:r>
              <a:rPr lang="en-US" altLang="zh-CN" sz="1800" dirty="0" smtClean="0">
                <a:solidFill>
                  <a:srgbClr val="0000FF"/>
                </a:solidFill>
              </a:rPr>
              <a:t>channel of PCR</a:t>
            </a:r>
            <a:endParaRPr lang="en-US" altLang="zh-CN" sz="2000" b="0" dirty="0"/>
          </a:p>
          <a:p>
            <a:r>
              <a:rPr lang="en-US" altLang="zh-CN" sz="1400" b="0" dirty="0" smtClean="0"/>
              <a:t>Once an WUR </a:t>
            </a:r>
            <a:r>
              <a:rPr lang="en-US" altLang="zh-CN" sz="1400" b="0" dirty="0"/>
              <a:t>STA has already </a:t>
            </a:r>
            <a:r>
              <a:rPr lang="en-US" altLang="zh-CN" sz="1400" b="0" dirty="0" smtClean="0"/>
              <a:t>selected </a:t>
            </a:r>
            <a:r>
              <a:rPr lang="en-US" altLang="zh-CN" sz="1400" b="0" dirty="0"/>
              <a:t>some APs as candidate APs through WUR </a:t>
            </a:r>
            <a:r>
              <a:rPr lang="en-US" altLang="zh-CN" sz="1400" b="0" dirty="0" smtClean="0"/>
              <a:t>scanning, the WUR STA </a:t>
            </a:r>
            <a:r>
              <a:rPr lang="en-US" altLang="zh-CN" sz="1400" b="0" dirty="0"/>
              <a:t>turns on its main radio for AP </a:t>
            </a:r>
            <a:r>
              <a:rPr lang="en-US" altLang="zh-CN" sz="1400" b="0" dirty="0" smtClean="0"/>
              <a:t>discovery. </a:t>
            </a:r>
            <a:r>
              <a:rPr lang="en-US" altLang="zh-CN" sz="1400" b="0" dirty="0" smtClean="0"/>
              <a:t>I</a:t>
            </a:r>
            <a:r>
              <a:rPr lang="en-US" altLang="zh-CN" sz="1400" b="0" dirty="0" smtClean="0"/>
              <a:t>t </a:t>
            </a:r>
            <a:r>
              <a:rPr lang="en-US" altLang="zh-CN" sz="1400" b="0" dirty="0" smtClean="0"/>
              <a:t>would be more efficient if </a:t>
            </a:r>
            <a:r>
              <a:rPr lang="en-US" altLang="zh-CN" sz="1400" b="0" dirty="0"/>
              <a:t>it </a:t>
            </a:r>
            <a:r>
              <a:rPr lang="en-US" altLang="zh-CN" sz="1400" b="0" dirty="0" smtClean="0"/>
              <a:t>can </a:t>
            </a:r>
            <a:r>
              <a:rPr lang="en-US" altLang="zh-CN" sz="1400" b="0" dirty="0"/>
              <a:t>use the result of </a:t>
            </a:r>
            <a:r>
              <a:rPr lang="en-US" altLang="zh-CN" sz="1400" b="0" dirty="0" smtClean="0"/>
              <a:t>WUR scanning </a:t>
            </a:r>
            <a:r>
              <a:rPr lang="en-US" altLang="zh-CN" sz="1400" b="0" dirty="0"/>
              <a:t>for future association.</a:t>
            </a:r>
          </a:p>
          <a:p>
            <a:r>
              <a:rPr lang="en-US" altLang="zh-CN" sz="1400" b="0" dirty="0"/>
              <a:t>If the STA has no information about the candidate AP(s)' primary channel, </a:t>
            </a:r>
            <a:r>
              <a:rPr lang="en-US" altLang="zh-CN" sz="1400" b="0" dirty="0" smtClean="0"/>
              <a:t>then the STA </a:t>
            </a:r>
            <a:r>
              <a:rPr lang="en-US" altLang="zh-CN" sz="1400" b="0" dirty="0"/>
              <a:t>still has to perform main radio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each channel to find the </a:t>
            </a:r>
            <a:r>
              <a:rPr lang="en-US" altLang="zh-CN" sz="1400" b="0" dirty="0">
                <a:sym typeface="+mn-ea"/>
              </a:rPr>
              <a:t>candidate APs</a:t>
            </a:r>
            <a:r>
              <a:rPr lang="en-US" altLang="zh-CN" sz="1400" b="0" dirty="0" smtClean="0">
                <a:sym typeface="+mn-ea"/>
              </a:rPr>
              <a:t>, which </a:t>
            </a:r>
            <a:r>
              <a:rPr lang="en-US" altLang="zh-CN" sz="1400" b="0" dirty="0">
                <a:sym typeface="+mn-ea"/>
              </a:rPr>
              <a:t>is certainly </a:t>
            </a:r>
            <a:r>
              <a:rPr lang="en-US" altLang="zh-CN" sz="1400" b="0" dirty="0" smtClean="0">
                <a:sym typeface="+mn-ea"/>
              </a:rPr>
              <a:t>not </a:t>
            </a:r>
            <a:r>
              <a:rPr lang="en-US" altLang="zh-CN" sz="1400" b="0" dirty="0" smtClean="0">
                <a:sym typeface="+mn-ea"/>
              </a:rPr>
              <a:t>efficient</a:t>
            </a:r>
            <a:r>
              <a:rPr lang="en-US" altLang="zh-CN" sz="1400" b="0" dirty="0">
                <a:sym typeface="+mn-ea"/>
              </a:rPr>
              <a:t>.</a:t>
            </a:r>
            <a:endParaRPr lang="en-US" altLang="zh-CN" sz="1400" b="0" dirty="0"/>
          </a:p>
          <a:p>
            <a:r>
              <a:rPr lang="en-US" altLang="zh-CN" sz="1400" b="0" dirty="0"/>
              <a:t>It's suggested that the primary channel of  a </a:t>
            </a:r>
            <a:r>
              <a:rPr lang="en-US" altLang="zh-CN" sz="1400" b="0" dirty="0" smtClean="0"/>
              <a:t>target </a:t>
            </a:r>
            <a:r>
              <a:rPr lang="en-US" altLang="zh-CN" sz="1400" b="0" dirty="0"/>
              <a:t>AP </a:t>
            </a:r>
            <a:r>
              <a:rPr lang="en-US" altLang="zh-CN" sz="1400" b="0" dirty="0" smtClean="0"/>
              <a:t>should be </a:t>
            </a:r>
            <a:r>
              <a:rPr lang="en-US" altLang="zh-CN" sz="1400" b="0" dirty="0"/>
              <a:t>provided to the </a:t>
            </a:r>
            <a:r>
              <a:rPr lang="en-US" altLang="zh-CN" sz="1400" b="0" dirty="0">
                <a:sym typeface="+mn-ea"/>
              </a:rPr>
              <a:t>associated </a:t>
            </a:r>
            <a:r>
              <a:rPr lang="en-US" altLang="zh-CN" sz="1400" b="0" dirty="0"/>
              <a:t>STA.</a:t>
            </a:r>
          </a:p>
          <a:p>
            <a:pPr marL="0" indent="0">
              <a:buNone/>
            </a:pPr>
            <a:endParaRPr lang="en-US" altLang="zh-CN" sz="1400" b="0" dirty="0"/>
          </a:p>
          <a:p>
            <a:pPr marL="0" lvl="0" indent="0" algn="l">
              <a:buNone/>
            </a:pPr>
            <a:r>
              <a:rPr lang="en-US" altLang="zh-CN" sz="1600" dirty="0">
                <a:solidFill>
                  <a:srgbClr val="0000FF"/>
                </a:solidFill>
                <a:sym typeface="+mn-ea"/>
              </a:rPr>
              <a:t>Delivery method:</a:t>
            </a:r>
            <a:endParaRPr lang="en-US" altLang="zh-CN" sz="1400" b="0" dirty="0"/>
          </a:p>
          <a:p>
            <a:pPr lvl="0"/>
            <a:r>
              <a:rPr lang="en-US" altLang="zh-CN" sz="1400" b="0" dirty="0">
                <a:sym typeface="+mn-ea"/>
              </a:rPr>
              <a:t>Opt </a:t>
            </a:r>
            <a:r>
              <a:rPr lang="en-US" altLang="zh-CN" sz="1400" b="0" dirty="0" smtClean="0">
                <a:sym typeface="+mn-ea"/>
              </a:rPr>
              <a:t>1:deliverd</a:t>
            </a:r>
            <a:r>
              <a:rPr lang="en-US" altLang="zh-CN" sz="1400" b="0" dirty="0" smtClean="0">
                <a:sym typeface="+mn-ea"/>
              </a:rPr>
              <a:t> </a:t>
            </a:r>
            <a:r>
              <a:rPr lang="en-US" altLang="zh-CN" sz="1400" b="0" dirty="0" smtClean="0">
                <a:sym typeface="+mn-ea"/>
              </a:rPr>
              <a:t>in a neighbor WUR parameter element by PCR in 802.11 frame such as beacon/probe response frame </a:t>
            </a:r>
            <a:endParaRPr lang="en-US" altLang="zh-CN" sz="1400" b="0" dirty="0">
              <a:sym typeface="+mn-ea"/>
            </a:endParaRPr>
          </a:p>
          <a:p>
            <a:pPr lvl="1"/>
            <a:r>
              <a:rPr lang="en-US" altLang="zh-CN" sz="1400" b="0" dirty="0">
                <a:sym typeface="+mn-ea"/>
              </a:rPr>
              <a:t>Any change about primary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>
                <a:sym typeface="+mn-ea"/>
              </a:rPr>
              <a:t>Opt 2: </a:t>
            </a:r>
            <a:r>
              <a:rPr lang="en-US" altLang="zh-CN" sz="1400" b="0" dirty="0" smtClean="0">
                <a:sym typeface="+mn-ea"/>
              </a:rPr>
              <a:t>delivered </a:t>
            </a:r>
            <a:r>
              <a:rPr lang="en-US" altLang="zh-CN" sz="1400" b="0" dirty="0" smtClean="0">
                <a:sym typeface="+mn-ea"/>
              </a:rPr>
              <a:t>in </a:t>
            </a:r>
            <a:r>
              <a:rPr lang="en-US" altLang="zh-CN" sz="1400" b="0" dirty="0">
                <a:sym typeface="+mn-ea"/>
              </a:rPr>
              <a:t>WUR </a:t>
            </a:r>
            <a:r>
              <a:rPr lang="en-US" altLang="zh-CN" sz="1400" b="0" dirty="0" smtClean="0">
                <a:sym typeface="+mn-ea"/>
              </a:rPr>
              <a:t>frame such </a:t>
            </a:r>
            <a:r>
              <a:rPr lang="en-US" altLang="zh-CN" sz="1400" b="0" dirty="0">
                <a:sym typeface="+mn-ea"/>
              </a:rPr>
              <a:t>as </a:t>
            </a:r>
            <a:r>
              <a:rPr lang="en-US" altLang="zh-CN" sz="1400" b="0" dirty="0" smtClean="0">
                <a:sym typeface="+mn-ea"/>
              </a:rPr>
              <a:t>WUR </a:t>
            </a:r>
            <a:r>
              <a:rPr lang="en-US" altLang="zh-CN" sz="1400" b="0" dirty="0">
                <a:sym typeface="+mn-ea"/>
              </a:rPr>
              <a:t>beacon or a specific WUR </a:t>
            </a:r>
            <a:r>
              <a:rPr lang="en-US" altLang="zh-CN" sz="1400" b="0" dirty="0" smtClean="0">
                <a:sym typeface="+mn-ea"/>
              </a:rPr>
              <a:t>frame for network selection</a:t>
            </a:r>
            <a:endParaRPr lang="en-US" altLang="zh-CN" sz="1400" b="0" dirty="0" smtClean="0"/>
          </a:p>
          <a:p>
            <a:pPr lvl="1"/>
            <a:r>
              <a:rPr lang="en-US" altLang="zh-CN" sz="1400" b="0" dirty="0" smtClean="0">
                <a:sym typeface="+mn-ea"/>
              </a:rPr>
              <a:t>Any change about primary channel location can be notified without waking up the STA.</a:t>
            </a:r>
          </a:p>
          <a:p>
            <a:pPr lvl="1"/>
            <a:endParaRPr lang="en-US" altLang="zh-CN" sz="1400" b="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Example </a:t>
            </a:r>
            <a:r>
              <a:rPr lang="en-US" dirty="0" smtClean="0"/>
              <a:t>(</a:t>
            </a:r>
            <a:r>
              <a:rPr lang="en-US" dirty="0" smtClean="0"/>
              <a:t>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1600" b="0" dirty="0" smtClean="0">
                <a:sym typeface="+mn-ea"/>
              </a:rPr>
              <a:t>Example 1:</a:t>
            </a:r>
            <a:endParaRPr lang="en-US" altLang="zh-CN" sz="2000" b="0" dirty="0">
              <a:sym typeface="+mn-ea"/>
            </a:endParaRPr>
          </a:p>
          <a:p>
            <a:pPr lvl="1"/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smtClean="0">
                <a:sym typeface="+mn-ea"/>
              </a:rPr>
              <a:t>An AP advertises </a:t>
            </a:r>
            <a:r>
              <a:rPr lang="en-US" altLang="zh-CN" sz="1400" dirty="0" smtClean="0">
                <a:sym typeface="+mn-ea"/>
              </a:rPr>
              <a:t>its own WUR parameter </a:t>
            </a:r>
            <a:r>
              <a:rPr lang="en-US" altLang="zh-CN" sz="1400" b="0" dirty="0">
                <a:sym typeface="+mn-ea"/>
              </a:rPr>
              <a:t>element </a:t>
            </a:r>
            <a:r>
              <a:rPr lang="en-US" altLang="zh-CN" sz="14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200" dirty="0" smtClean="0">
                <a:sym typeface="+mn-ea"/>
              </a:rPr>
              <a:t>its WUR </a:t>
            </a:r>
            <a:r>
              <a:rPr lang="en-US" altLang="zh-CN" sz="12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200" dirty="0" smtClean="0">
                <a:sym typeface="+mn-ea"/>
              </a:rPr>
              <a:t>WUR </a:t>
            </a:r>
            <a:r>
              <a:rPr lang="en-US" altLang="zh-CN" sz="1200" dirty="0" smtClean="0">
                <a:sym typeface="+mn-ea"/>
              </a:rPr>
              <a:t>channels</a:t>
            </a:r>
            <a:endParaRPr lang="en-US" altLang="zh-CN" sz="12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 The </a:t>
            </a:r>
            <a:r>
              <a:rPr lang="en-US" altLang="zh-CN" sz="1400" b="0" dirty="0">
                <a:sym typeface="+mn-ea"/>
              </a:rPr>
              <a:t>AP </a:t>
            </a:r>
            <a:r>
              <a:rPr lang="en-US" altLang="zh-CN" sz="1400" b="0" dirty="0" smtClean="0">
                <a:sym typeface="+mn-ea"/>
              </a:rPr>
              <a:t>may also include a </a:t>
            </a:r>
            <a:r>
              <a:rPr lang="en-US" altLang="zh-CN" sz="1400" dirty="0" smtClean="0">
                <a:sym typeface="+mn-ea"/>
              </a:rPr>
              <a:t>neighbor WUR parameter element </a:t>
            </a:r>
            <a:r>
              <a:rPr lang="en-US" altLang="zh-CN" sz="1400" dirty="0" smtClean="0">
                <a:sym typeface="+mn-ea"/>
              </a:rPr>
              <a:t>in PCR to indicate the WUR configuration of target BSS(s) or ESS to ass</a:t>
            </a:r>
            <a:r>
              <a:rPr lang="en-US" altLang="zh-CN" sz="1400" b="0" dirty="0" smtClean="0">
                <a:sym typeface="+mn-ea"/>
              </a:rPr>
              <a:t>ist STAs for </a:t>
            </a:r>
            <a:r>
              <a:rPr lang="en-US" altLang="zh-CN" sz="1400" dirty="0" smtClean="0">
                <a:sym typeface="+mn-ea"/>
              </a:rPr>
              <a:t>fast WUR</a:t>
            </a:r>
            <a:r>
              <a:rPr lang="en-US" altLang="zh-CN" sz="1400" b="0" dirty="0" smtClean="0">
                <a:sym typeface="+mn-ea"/>
              </a:rPr>
              <a:t> scanning,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compressed </a:t>
            </a:r>
            <a:r>
              <a:rPr lang="en-US" altLang="zh-CN" sz="1200" dirty="0" smtClean="0">
                <a:sym typeface="+mn-ea"/>
              </a:rPr>
              <a:t>SSID and/or BSS </a:t>
            </a:r>
            <a:r>
              <a:rPr lang="en-US" altLang="zh-CN" sz="1200" dirty="0" smtClean="0">
                <a:sym typeface="+mn-ea"/>
              </a:rPr>
              <a:t>ID</a:t>
            </a:r>
            <a:endParaRPr lang="en-US" altLang="zh-CN" sz="1200" dirty="0" smtClean="0">
              <a:sym typeface="+mn-ea"/>
            </a:endParaRPr>
          </a:p>
          <a:p>
            <a:pPr lvl="2"/>
            <a:r>
              <a:rPr lang="en-US" altLang="zh-CN" sz="1200" dirty="0" smtClean="0">
                <a:sym typeface="+mn-ea"/>
              </a:rPr>
              <a:t>(Primary) WUR channels of target </a:t>
            </a:r>
            <a:r>
              <a:rPr lang="en-US" altLang="zh-CN" sz="1200" dirty="0" smtClean="0">
                <a:sym typeface="+mn-ea"/>
              </a:rPr>
              <a:t>BSS(s) or ESS </a:t>
            </a:r>
            <a:endParaRPr lang="en-US" altLang="zh-CN" sz="1200" dirty="0" smtClean="0">
              <a:sym typeface="+mn-ea"/>
            </a:endParaRPr>
          </a:p>
          <a:p>
            <a:pPr lvl="2"/>
            <a:r>
              <a:rPr lang="en-US" altLang="zh-CN" sz="1200" dirty="0" smtClean="0">
                <a:sym typeface="+mn-ea"/>
              </a:rPr>
              <a:t> Primary channel of target </a:t>
            </a:r>
            <a:r>
              <a:rPr lang="en-US" altLang="zh-CN" sz="1200" dirty="0" smtClean="0">
                <a:sym typeface="+mn-ea"/>
              </a:rPr>
              <a:t>BSS(s) or ESS </a:t>
            </a:r>
            <a:endParaRPr lang="en-US" altLang="zh-CN" sz="1200" b="0" dirty="0"/>
          </a:p>
          <a:p>
            <a:pPr lvl="1"/>
            <a:r>
              <a:rPr lang="en-US" altLang="zh-CN" sz="1400" dirty="0" smtClean="0">
                <a:sym typeface="+mn-ea"/>
              </a:rPr>
              <a:t>An WUR frame should indicate its compressed SSID and/or BSS ID to facilitate WUR STAs to scan the target BSS or ESS </a:t>
            </a:r>
          </a:p>
          <a:p>
            <a:pPr lvl="2"/>
            <a:r>
              <a:rPr lang="en-US" altLang="zh-CN" sz="1200" dirty="0" smtClean="0">
                <a:sym typeface="+mn-ea"/>
              </a:rPr>
              <a:t>The WUR frame can be a </a:t>
            </a:r>
            <a:r>
              <a:rPr lang="en-US" altLang="zh-CN" sz="1200" dirty="0" err="1" smtClean="0">
                <a:sym typeface="+mn-ea"/>
              </a:rPr>
              <a:t>unicast</a:t>
            </a:r>
            <a:r>
              <a:rPr lang="en-US" altLang="zh-CN" sz="1200" dirty="0" smtClean="0">
                <a:sym typeface="+mn-ea"/>
              </a:rPr>
              <a:t>/multicast WUR packet  or an WUR Beacon or a specific WUR frame for network selection</a:t>
            </a:r>
          </a:p>
          <a:p>
            <a:pPr lvl="2"/>
            <a:r>
              <a:rPr lang="en-US" altLang="zh-CN" sz="1200" dirty="0" smtClean="0">
                <a:sym typeface="+mn-ea"/>
              </a:rPr>
              <a:t>WUR STAs scan the target WUR channels and match the scanned compressed SSID and BSS ID with the target one, and</a:t>
            </a:r>
          </a:p>
          <a:p>
            <a:pPr lvl="2"/>
            <a:r>
              <a:rPr lang="en-US" altLang="zh-CN" sz="1200" dirty="0" smtClean="0">
                <a:sym typeface="+mn-ea"/>
              </a:rPr>
              <a:t>Turn on its PCR to scan the primary channels of target BSS(s)</a:t>
            </a:r>
          </a:p>
          <a:p>
            <a:pPr lvl="2">
              <a:buNone/>
            </a:pPr>
            <a:r>
              <a:rPr lang="en-US" altLang="zh-CN" sz="1200" dirty="0" smtClean="0">
                <a:sym typeface="+mn-ea"/>
              </a:rPr>
              <a:t> </a:t>
            </a: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Example (2/2</a:t>
            </a:r>
            <a:r>
              <a:rPr lang="en-US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1600" b="0" dirty="0" smtClean="0">
                <a:sym typeface="+mn-ea"/>
              </a:rPr>
              <a:t>Example 2:</a:t>
            </a:r>
            <a:endParaRPr lang="en-US" altLang="zh-CN" sz="2000" b="0" dirty="0">
              <a:sym typeface="+mn-ea"/>
            </a:endParaRPr>
          </a:p>
          <a:p>
            <a:pPr lvl="1"/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smtClean="0">
                <a:sym typeface="+mn-ea"/>
              </a:rPr>
              <a:t>An AP advertises </a:t>
            </a:r>
            <a:r>
              <a:rPr lang="en-US" altLang="zh-CN" sz="1400" dirty="0" smtClean="0">
                <a:sym typeface="+mn-ea"/>
              </a:rPr>
              <a:t>its own WUR parameter </a:t>
            </a:r>
            <a:r>
              <a:rPr lang="en-US" altLang="zh-CN" sz="1400" b="0" dirty="0">
                <a:sym typeface="+mn-ea"/>
              </a:rPr>
              <a:t>element </a:t>
            </a:r>
            <a:r>
              <a:rPr lang="en-US" altLang="zh-CN" sz="14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200" dirty="0" smtClean="0">
                <a:sym typeface="+mn-ea"/>
              </a:rPr>
              <a:t>its WUR </a:t>
            </a:r>
            <a:r>
              <a:rPr lang="en-US" altLang="zh-CN" sz="12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200" dirty="0" smtClean="0">
                <a:sym typeface="+mn-ea"/>
              </a:rPr>
              <a:t>WUR </a:t>
            </a:r>
            <a:r>
              <a:rPr lang="en-US" altLang="zh-CN" sz="1200" dirty="0" smtClean="0">
                <a:sym typeface="+mn-ea"/>
              </a:rPr>
              <a:t>channels</a:t>
            </a:r>
            <a:endParaRPr lang="en-US" altLang="zh-CN" sz="12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 The </a:t>
            </a:r>
            <a:r>
              <a:rPr lang="en-US" altLang="zh-CN" sz="1400" b="0" dirty="0">
                <a:sym typeface="+mn-ea"/>
              </a:rPr>
              <a:t>AP </a:t>
            </a:r>
            <a:r>
              <a:rPr lang="en-US" altLang="zh-CN" sz="1400" b="0" dirty="0" smtClean="0">
                <a:sym typeface="+mn-ea"/>
              </a:rPr>
              <a:t>may indicate i</a:t>
            </a:r>
            <a:r>
              <a:rPr lang="en-US" altLang="zh-CN" sz="1400" dirty="0" smtClean="0">
                <a:sym typeface="+mn-ea"/>
              </a:rPr>
              <a:t>n PCR the target BSS(s) or ESS to ass</a:t>
            </a:r>
            <a:r>
              <a:rPr lang="en-US" altLang="zh-CN" sz="1400" b="0" dirty="0" smtClean="0">
                <a:sym typeface="+mn-ea"/>
              </a:rPr>
              <a:t>ist STAs for </a:t>
            </a:r>
            <a:r>
              <a:rPr lang="en-US" altLang="zh-CN" sz="1400" dirty="0" smtClean="0">
                <a:sym typeface="+mn-ea"/>
              </a:rPr>
              <a:t>network selection</a:t>
            </a:r>
            <a:r>
              <a:rPr lang="en-US" altLang="zh-CN" sz="1400" b="0" dirty="0" smtClean="0">
                <a:sym typeface="+mn-ea"/>
              </a:rPr>
              <a:t>,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compressed </a:t>
            </a:r>
            <a:r>
              <a:rPr lang="en-US" altLang="zh-CN" sz="1200" dirty="0" smtClean="0">
                <a:sym typeface="+mn-ea"/>
              </a:rPr>
              <a:t>SSID and/or BSS </a:t>
            </a:r>
            <a:r>
              <a:rPr lang="en-US" altLang="zh-CN" sz="1200" dirty="0" smtClean="0">
                <a:sym typeface="+mn-ea"/>
              </a:rPr>
              <a:t>ID 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WUR channel list </a:t>
            </a:r>
            <a:endParaRPr lang="en-US" altLang="zh-CN" sz="1200" dirty="0" smtClean="0">
              <a:sym typeface="+mn-ea"/>
            </a:endParaRPr>
          </a:p>
          <a:p>
            <a:pPr lvl="1"/>
            <a:r>
              <a:rPr lang="en-US" altLang="zh-CN" sz="1400" dirty="0" smtClean="0">
                <a:sym typeface="+mn-ea"/>
              </a:rPr>
              <a:t>An WUR frame should indicate </a:t>
            </a:r>
            <a:r>
              <a:rPr lang="en-US" altLang="zh-CN" sz="1400" dirty="0" smtClean="0">
                <a:sym typeface="+mn-ea"/>
              </a:rPr>
              <a:t>its primary channel </a:t>
            </a:r>
            <a:r>
              <a:rPr lang="en-US" altLang="zh-CN" sz="1400" dirty="0" smtClean="0">
                <a:sym typeface="+mn-ea"/>
              </a:rPr>
              <a:t>and its compressed SSID and/or BSS ID to facilitate WUR STAs to scan the target BSS or ESS on the indicated primary channel </a:t>
            </a:r>
          </a:p>
          <a:p>
            <a:pPr lvl="2"/>
            <a:r>
              <a:rPr lang="en-US" altLang="zh-CN" sz="1200" dirty="0" smtClean="0">
                <a:sym typeface="+mn-ea"/>
              </a:rPr>
              <a:t>The WUR frame can be </a:t>
            </a:r>
            <a:r>
              <a:rPr lang="en-US" altLang="zh-CN" sz="1200" dirty="0" smtClean="0">
                <a:sym typeface="+mn-ea"/>
              </a:rPr>
              <a:t>an </a:t>
            </a:r>
            <a:r>
              <a:rPr lang="en-US" altLang="zh-CN" sz="1200" dirty="0" smtClean="0">
                <a:sym typeface="+mn-ea"/>
              </a:rPr>
              <a:t>WUR Beacon or a specific WUR frame for network selection</a:t>
            </a:r>
          </a:p>
          <a:p>
            <a:pPr lvl="2"/>
            <a:r>
              <a:rPr lang="en-US" altLang="zh-CN" sz="1200" dirty="0" smtClean="0">
                <a:sym typeface="+mn-ea"/>
              </a:rPr>
              <a:t>WUR STAs scan the target </a:t>
            </a:r>
            <a:r>
              <a:rPr lang="en-US" altLang="zh-CN" sz="1200" dirty="0" smtClean="0">
                <a:sym typeface="+mn-ea"/>
              </a:rPr>
              <a:t>BSS or ESS </a:t>
            </a:r>
            <a:r>
              <a:rPr lang="en-US" altLang="zh-CN" sz="1200" dirty="0" smtClean="0">
                <a:sym typeface="+mn-ea"/>
              </a:rPr>
              <a:t>through target WUR channels, and</a:t>
            </a:r>
          </a:p>
          <a:p>
            <a:pPr lvl="2"/>
            <a:r>
              <a:rPr lang="en-US" altLang="zh-CN" sz="1200" dirty="0" smtClean="0">
                <a:sym typeface="+mn-ea"/>
              </a:rPr>
              <a:t>Acquire  the primary channel info of the target PCR from WUR frame </a:t>
            </a:r>
          </a:p>
          <a:p>
            <a:pPr lvl="2"/>
            <a:r>
              <a:rPr lang="en-US" altLang="zh-CN" sz="1200" dirty="0" smtClean="0">
                <a:sym typeface="+mn-ea"/>
              </a:rPr>
              <a:t>Turn on its PCR to scan the primary channels of target BSS(s)</a:t>
            </a:r>
          </a:p>
          <a:p>
            <a:pPr lvl="2">
              <a:buNone/>
            </a:pPr>
            <a:r>
              <a:rPr lang="en-US" altLang="zh-CN" sz="1200" dirty="0" smtClean="0">
                <a:sym typeface="+mn-ea"/>
              </a:rPr>
              <a:t> </a:t>
            </a: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We </a:t>
            </a:r>
            <a:r>
              <a:rPr lang="en-US" altLang="zh-CN" dirty="0" smtClean="0"/>
              <a:t>discussed the WUR </a:t>
            </a:r>
            <a:r>
              <a:rPr lang="en-US" altLang="zh-CN" dirty="0" smtClean="0"/>
              <a:t>parameters of </a:t>
            </a:r>
            <a:r>
              <a:rPr lang="en-US" altLang="zh-CN" dirty="0" smtClean="0"/>
              <a:t>neighbor BSSs/ESS that are needed for improving power consumption with WUR</a:t>
            </a:r>
            <a:r>
              <a:rPr lang="en-US" altLang="zh-CN" dirty="0" smtClean="0"/>
              <a:t> </a:t>
            </a:r>
            <a:r>
              <a:rPr lang="en-US" altLang="zh-CN" dirty="0" smtClean="0"/>
              <a:t>scanning </a:t>
            </a:r>
            <a:endParaRPr lang="en-US" altLang="zh-CN" dirty="0" smtClean="0"/>
          </a:p>
          <a:p>
            <a:pPr lvl="1" algn="l"/>
            <a:r>
              <a:rPr lang="en-US" altLang="zh-CN" dirty="0" smtClean="0">
                <a:cs typeface="+mn-ea"/>
              </a:rPr>
              <a:t>WUR</a:t>
            </a:r>
            <a:r>
              <a:rPr lang="en-US" altLang="zh-CN" dirty="0" smtClean="0">
                <a:cs typeface="+mn-ea"/>
              </a:rPr>
              <a:t> </a:t>
            </a:r>
            <a:r>
              <a:rPr lang="en-US" altLang="zh-CN" dirty="0" smtClean="0">
                <a:cs typeface="+mn-ea"/>
              </a:rPr>
              <a:t>channel location </a:t>
            </a:r>
          </a:p>
          <a:p>
            <a:pPr lvl="1" algn="l"/>
            <a:r>
              <a:rPr lang="en-US" altLang="zh-CN" dirty="0" smtClean="0">
                <a:cs typeface="+mn-ea"/>
              </a:rPr>
              <a:t>B</a:t>
            </a:r>
            <a:r>
              <a:rPr lang="en-US" altLang="zh-CN" dirty="0" smtClean="0">
                <a:cs typeface="+mn-ea"/>
              </a:rPr>
              <a:t>SS ID/compressed </a:t>
            </a:r>
            <a:r>
              <a:rPr lang="en-US" altLang="zh-CN" dirty="0" smtClean="0">
                <a:cs typeface="+mn-ea"/>
              </a:rPr>
              <a:t>SSID</a:t>
            </a:r>
          </a:p>
          <a:p>
            <a:pPr lvl="1" algn="l"/>
            <a:r>
              <a:rPr lang="en-US" altLang="zh-CN" dirty="0" smtClean="0">
                <a:cs typeface="+mn-ea"/>
              </a:rPr>
              <a:t>primary channel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 method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advertising these </a:t>
            </a:r>
            <a:r>
              <a:rPr lang="en-US" altLang="zh-CN" dirty="0" smtClean="0"/>
              <a:t>parameters </a:t>
            </a:r>
            <a:r>
              <a:rPr lang="en-US" altLang="zh-CN" dirty="0" smtClean="0"/>
              <a:t>has also been </a:t>
            </a:r>
            <a:r>
              <a:rPr lang="en-US" altLang="zh-CN" dirty="0" smtClean="0"/>
              <a:t>discussed.</a:t>
            </a:r>
          </a:p>
          <a:p>
            <a:pPr lvl="1"/>
            <a:r>
              <a:rPr lang="en-US" altLang="zh-CN" dirty="0" smtClean="0"/>
              <a:t>By using 802.11 </a:t>
            </a:r>
            <a:r>
              <a:rPr lang="en-US" altLang="zh-CN" dirty="0" smtClean="0"/>
              <a:t>message such </a:t>
            </a:r>
            <a:r>
              <a:rPr lang="en-US" altLang="zh-CN" dirty="0" smtClean="0"/>
              <a:t>as Beacon frame or probe response frame </a:t>
            </a:r>
          </a:p>
          <a:p>
            <a:pPr lvl="1"/>
            <a:r>
              <a:rPr lang="en-US" altLang="zh-CN" dirty="0" smtClean="0"/>
              <a:t>By using wake up </a:t>
            </a:r>
            <a:r>
              <a:rPr lang="en-US" altLang="zh-CN" dirty="0" smtClean="0"/>
              <a:t>frame such as </a:t>
            </a:r>
            <a:r>
              <a:rPr lang="en-US" altLang="zh-CN" dirty="0" smtClean="0"/>
              <a:t>WUR </a:t>
            </a:r>
            <a:r>
              <a:rPr lang="en-US" altLang="zh-CN" dirty="0" err="1" smtClean="0"/>
              <a:t>unicast</a:t>
            </a:r>
            <a:r>
              <a:rPr lang="en-US" altLang="zh-CN" dirty="0" smtClean="0"/>
              <a:t>/multicast </a:t>
            </a:r>
            <a:r>
              <a:rPr lang="en-US" altLang="zh-CN" dirty="0" smtClean="0"/>
              <a:t>packet, WUR beacon </a:t>
            </a:r>
            <a:r>
              <a:rPr lang="en-US" altLang="zh-CN" dirty="0" smtClean="0"/>
              <a:t>or </a:t>
            </a:r>
            <a:r>
              <a:rPr lang="en-US" altLang="zh-CN" dirty="0" smtClean="0"/>
              <a:t>specific wake </a:t>
            </a:r>
            <a:r>
              <a:rPr lang="en-US" altLang="zh-CN" dirty="0" smtClean="0"/>
              <a:t>up frame for network selection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4140</TotalTime>
  <Words>1337</Words>
  <Application>WPS 演示</Application>
  <PresentationFormat>全屏显示(4:3)</PresentationFormat>
  <Paragraphs>172</Paragraphs>
  <Slides>12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Default Design</vt:lpstr>
      <vt:lpstr>Consideration on WUR frame for Fast Scanning </vt:lpstr>
      <vt:lpstr>Background</vt:lpstr>
      <vt:lpstr>Introduction</vt:lpstr>
      <vt:lpstr>Proposed Scheme (1/3)</vt:lpstr>
      <vt:lpstr>Proposed Scheme (2/3)</vt:lpstr>
      <vt:lpstr>Proposed Scheme (3/3)</vt:lpstr>
      <vt:lpstr>Proposed Example (1/2)</vt:lpstr>
      <vt:lpstr>Proposed Example (2/2)</vt:lpstr>
      <vt:lpstr>Summary </vt:lpstr>
      <vt:lpstr>Straw Poll  1</vt:lpstr>
      <vt:lpstr> Straw Poll  2 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2791</cp:revision>
  <dcterms:created xsi:type="dcterms:W3CDTF">2006-02-24T01:46:00Z</dcterms:created>
  <dcterms:modified xsi:type="dcterms:W3CDTF">2017-11-06T13:11:40Z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