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756" r:id="rId3"/>
    <p:sldId id="757" r:id="rId4"/>
    <p:sldId id="759" r:id="rId5"/>
    <p:sldId id="760" r:id="rId6"/>
    <p:sldId id="764" r:id="rId7"/>
    <p:sldId id="761" r:id="rId8"/>
    <p:sldId id="763" r:id="rId9"/>
    <p:sldId id="765" r:id="rId10"/>
    <p:sldId id="768" r:id="rId11"/>
    <p:sldId id="758" r:id="rId1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2" autoAdjust="0"/>
    <p:restoredTop sz="95034" autoAdjust="0"/>
  </p:normalViewPr>
  <p:slideViewPr>
    <p:cSldViewPr>
      <p:cViewPr varScale="1">
        <p:scale>
          <a:sx n="92" d="100"/>
          <a:sy n="92" d="100"/>
        </p:scale>
        <p:origin x="117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802.11-17/1613r1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altLang="ko-KR" dirty="0"/>
              <a:t>2017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13-Length Sequence for OOK Waveform Generation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920244"/>
              </p:ext>
            </p:extLst>
          </p:nvPr>
        </p:nvGraphicFramePr>
        <p:xfrm>
          <a:off x="762000" y="2895601"/>
          <a:ext cx="7620000" cy="25907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7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</a:t>
            </a:r>
            <a:r>
              <a:rPr lang="en-US" altLang="ko-KR" dirty="0" smtClean="0"/>
              <a:t>modify </a:t>
            </a:r>
            <a:r>
              <a:rPr lang="en-US" altLang="ko-KR" dirty="0"/>
              <a:t>the </a:t>
            </a:r>
            <a:r>
              <a:rPr lang="en-US" altLang="ko-KR" dirty="0" smtClean="0"/>
              <a:t>text in </a:t>
            </a:r>
            <a:r>
              <a:rPr lang="en-US" altLang="ko-KR" dirty="0"/>
              <a:t>the 11ba </a:t>
            </a:r>
            <a:r>
              <a:rPr lang="en-US" altLang="ko-KR" dirty="0" smtClean="0"/>
              <a:t>SFD as </a:t>
            </a:r>
            <a:r>
              <a:rPr lang="en-US" altLang="ko-KR" dirty="0" smtClean="0"/>
              <a:t>follows</a:t>
            </a:r>
            <a:endParaRPr lang="en-US" altLang="ko-KR" dirty="0"/>
          </a:p>
          <a:p>
            <a:pPr lvl="1"/>
            <a:r>
              <a:rPr lang="en-GB" altLang="ko-KR" i="1" dirty="0" smtClean="0"/>
              <a:t>R.3.3.C: When </a:t>
            </a:r>
            <a:r>
              <a:rPr lang="en-GB" altLang="ko-KR" i="1" dirty="0"/>
              <a:t>a single band is used for transmission of WUR PPDU, the OOK waveform of WUR PPDU is generated by using contiguous 13 subcarriers with the subcarrier spacing of 312.5 kHz:</a:t>
            </a:r>
            <a:endParaRPr lang="ko-KR" altLang="ko-KR" i="1"/>
          </a:p>
          <a:p>
            <a:pPr lvl="2"/>
            <a:r>
              <a:rPr lang="en-GB" altLang="ko-KR" i="1" dirty="0"/>
              <a:t>The </a:t>
            </a:r>
            <a:r>
              <a:rPr lang="en-GB" altLang="ko-KR" i="1" dirty="0" err="1" smtClean="0"/>
              <a:t>center</a:t>
            </a:r>
            <a:r>
              <a:rPr lang="en-GB" altLang="ko-KR" i="1" dirty="0" smtClean="0"/>
              <a:t> </a:t>
            </a:r>
            <a:r>
              <a:rPr lang="en-GB" altLang="ko-KR" i="1" dirty="0"/>
              <a:t>subcarrier is </a:t>
            </a:r>
            <a:r>
              <a:rPr lang="en-GB" altLang="ko-KR" i="1" strike="sngStrike" dirty="0" smtClean="0"/>
              <a:t>TBD</a:t>
            </a:r>
            <a:r>
              <a:rPr lang="en-GB" altLang="ko-KR" i="1" dirty="0" smtClean="0"/>
              <a:t> </a:t>
            </a:r>
            <a:r>
              <a:rPr lang="en-GB" altLang="ko-KR" i="1" dirty="0" smtClean="0">
                <a:solidFill>
                  <a:srgbClr val="FF0000"/>
                </a:solidFill>
              </a:rPr>
              <a:t>null</a:t>
            </a:r>
            <a:r>
              <a:rPr lang="en-GB" altLang="ko-KR" i="1" dirty="0" smtClean="0"/>
              <a:t>.</a:t>
            </a:r>
            <a:endParaRPr lang="ko-KR" altLang="ko-KR" i="1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Move : </a:t>
            </a:r>
          </a:p>
          <a:p>
            <a:r>
              <a:rPr lang="en-US" altLang="ko-KR" dirty="0" smtClean="0"/>
              <a:t>Second : </a:t>
            </a:r>
          </a:p>
          <a:p>
            <a:r>
              <a:rPr lang="en-US" altLang="ko-KR" dirty="0"/>
              <a:t>Y</a:t>
            </a:r>
            <a:r>
              <a:rPr lang="en-US" altLang="ko-KR" dirty="0" smtClean="0"/>
              <a:t>/N/A :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4056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[1</a:t>
            </a:r>
            <a:r>
              <a:rPr lang="en-US" altLang="ko-KR" dirty="0"/>
              <a:t>] IEEE </a:t>
            </a:r>
            <a:r>
              <a:rPr lang="en-US" altLang="ko-KR" dirty="0" smtClean="0"/>
              <a:t>802.11-17/0964r4 Signal Bandwidth and Sequence for OOK Signal Generation</a:t>
            </a:r>
          </a:p>
          <a:p>
            <a:pPr marL="0" indent="0">
              <a:buNone/>
            </a:pPr>
            <a:r>
              <a:rPr lang="en-US" altLang="ko-KR" dirty="0" smtClean="0"/>
              <a:t>[2</a:t>
            </a:r>
            <a:r>
              <a:rPr lang="en-US" altLang="ko-KR" dirty="0"/>
              <a:t>] IEEE 802.11-17/0656r0 WUR PHY Performance Study with Phase Noise and ACI </a:t>
            </a:r>
          </a:p>
          <a:p>
            <a:pPr marL="0" indent="0">
              <a:buNone/>
            </a:pPr>
            <a:r>
              <a:rPr lang="en-US" altLang="ko-KR" dirty="0" smtClean="0"/>
              <a:t>[3] </a:t>
            </a:r>
            <a:r>
              <a:rPr lang="en-US" altLang="ko-KR" dirty="0"/>
              <a:t>IEEE 802.11-17/373r1 Performance Investigations on Single-carrier and Multiple-carrier-based WUR</a:t>
            </a:r>
            <a:endParaRPr lang="ko-KR" altLang="en-US"/>
          </a:p>
          <a:p>
            <a:pPr marL="0" indent="0">
              <a:buNone/>
            </a:pPr>
            <a:r>
              <a:rPr lang="en-US" altLang="ko-KR" dirty="0"/>
              <a:t>[4] IEEE 802.11-17/0676r1 WUR Link Budget Analysis Follow-up : Data Rates and SIG Bits Protection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1028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our previous contribution [1], we dealt with various 13-length sequences which are applied to 13 subcarriers to generate OOK waveform of wake-up packet</a:t>
            </a:r>
          </a:p>
          <a:p>
            <a:r>
              <a:rPr lang="en-US" altLang="ko-KR" dirty="0" smtClean="0"/>
              <a:t>However, any sequence was not approved by the group</a:t>
            </a:r>
          </a:p>
          <a:p>
            <a:pPr lvl="1"/>
            <a:r>
              <a:rPr lang="en-US" altLang="ko-KR" dirty="0" smtClean="0"/>
              <a:t>Each member had a different preference on the sequence and some members even thought that the sequence does not need to be defined in the spec since it may not affect the receiver behavior</a:t>
            </a:r>
          </a:p>
          <a:p>
            <a:r>
              <a:rPr lang="en-US" altLang="ko-KR" dirty="0" smtClean="0"/>
              <a:t>In this contribution, we present reasons why the 13-length sequence needs to be defined in the 11ba spec</a:t>
            </a:r>
          </a:p>
          <a:p>
            <a:r>
              <a:rPr lang="en-US" altLang="ko-KR" dirty="0" smtClean="0"/>
              <a:t>Finally, we propose the 13-length sequence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3091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Reasons for Defining 13-Length Sequence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If the </a:t>
            </a:r>
            <a:r>
              <a:rPr lang="en-US" altLang="ko-KR" sz="2000" dirty="0" smtClean="0"/>
              <a:t>choice of the 13-length </a:t>
            </a:r>
            <a:r>
              <a:rPr lang="en-US" altLang="ko-KR" sz="2000" dirty="0"/>
              <a:t>sequence </a:t>
            </a:r>
            <a:r>
              <a:rPr lang="en-US" altLang="ko-KR" sz="2000" dirty="0" smtClean="0"/>
              <a:t>is considered </a:t>
            </a:r>
            <a:r>
              <a:rPr lang="en-US" altLang="ko-KR" sz="2000" dirty="0"/>
              <a:t>as the implementation </a:t>
            </a:r>
            <a:r>
              <a:rPr lang="en-US" altLang="ko-KR" sz="2000" dirty="0" smtClean="0"/>
              <a:t>issue, the OOK waveform of each WUR transmitter can be different and this leads to a variable performance for WUR</a:t>
            </a:r>
          </a:p>
          <a:p>
            <a:r>
              <a:rPr lang="en-US" altLang="ko-KR" sz="2000" dirty="0" smtClean="0"/>
              <a:t>This makes it hard for the group to determine details of OOK symbols or preamble structures</a:t>
            </a:r>
          </a:p>
          <a:p>
            <a:r>
              <a:rPr lang="en-US" altLang="ko-KR" sz="2000" dirty="0" smtClean="0"/>
              <a:t>Also, this blocks the possibility that the receiver exploits the actual transmitted waveform when conducting cross-correlation for better detection and timing recovery</a:t>
            </a:r>
          </a:p>
          <a:p>
            <a:r>
              <a:rPr lang="en-US" altLang="ko-KR" sz="2000" dirty="0" smtClean="0"/>
              <a:t>Furthermore, when we consider and define an advanced WUR in the future, a variable </a:t>
            </a:r>
            <a:r>
              <a:rPr lang="en-US" altLang="ko-KR" sz="2000" dirty="0"/>
              <a:t>waveform </a:t>
            </a:r>
            <a:r>
              <a:rPr lang="en-US" altLang="ko-KR" sz="2000" dirty="0" smtClean="0"/>
              <a:t>of 11ba will cause complex problems (e.g. coexistence, packet classification)</a:t>
            </a:r>
          </a:p>
          <a:p>
            <a:r>
              <a:rPr lang="en-US" altLang="ko-KR" sz="2000" dirty="0" smtClean="0"/>
              <a:t>Thus, it is advisable to define the 13-length sequence which characterizes the OOK waveform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9415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13-Length Sequence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[1], we presented various options as follows</a:t>
            </a:r>
          </a:p>
          <a:p>
            <a:pPr lvl="1"/>
            <a:r>
              <a:rPr lang="en-US" altLang="ko-KR" sz="1800" dirty="0"/>
              <a:t>Option 1 : Optimized sequence in terms of the PAPR</a:t>
            </a:r>
          </a:p>
          <a:p>
            <a:pPr lvl="2"/>
            <a:r>
              <a:rPr lang="en-US" altLang="ko-KR" sz="1600" dirty="0"/>
              <a:t>[1,1,1,-1,-1,-1,0,-1,1,-1,-1,1,-1]</a:t>
            </a:r>
          </a:p>
          <a:p>
            <a:pPr lvl="1"/>
            <a:r>
              <a:rPr lang="en-US" altLang="ko-KR" sz="1800" dirty="0"/>
              <a:t>Option 2 : Reuse the conventional L-STF sequence by choosing coefficients at tones of all multiples of 4 from -24 to 24 [2]</a:t>
            </a:r>
          </a:p>
          <a:p>
            <a:pPr lvl="2"/>
            <a:r>
              <a:rPr lang="en-US" altLang="ko-KR" sz="1600" dirty="0"/>
              <a:t>[1,-1,1,-1,-1,1,0,-1,-1,1,1,1,1] * (1+j)/</a:t>
            </a:r>
            <a:r>
              <a:rPr lang="en-US" altLang="ko-KR" sz="1600" dirty="0" err="1"/>
              <a:t>sqrt</a:t>
            </a:r>
            <a:r>
              <a:rPr lang="en-US" altLang="ko-KR" sz="1600" dirty="0"/>
              <a:t>(2)</a:t>
            </a:r>
          </a:p>
          <a:p>
            <a:pPr lvl="1"/>
            <a:r>
              <a:rPr lang="en-US" altLang="ko-KR" sz="1800" dirty="0"/>
              <a:t>Option 3 : Reuse the conventional L-LTF sequence by choosing coefficients at tones from -6 to 6 [3]</a:t>
            </a:r>
          </a:p>
          <a:p>
            <a:pPr lvl="2"/>
            <a:r>
              <a:rPr lang="en-US" altLang="ko-KR" sz="1600" dirty="0"/>
              <a:t>[1,-1,1,1,1,1,0,1,-1,-1,1,1,-1]</a:t>
            </a:r>
          </a:p>
          <a:p>
            <a:pPr lvl="1"/>
            <a:r>
              <a:rPr lang="en-US" altLang="ko-KR" sz="1800" dirty="0"/>
              <a:t>Option 4 : Optimized sequence in terms of the average power between CP and signal portions (similar average power between them) [4]</a:t>
            </a:r>
          </a:p>
          <a:p>
            <a:pPr lvl="2"/>
            <a:r>
              <a:rPr lang="en-US" altLang="ko-KR" sz="1600" dirty="0"/>
              <a:t>[-1,-1,-1,1,1,-1,0,-1,-1,-1,1,-1,1</a:t>
            </a:r>
            <a:r>
              <a:rPr lang="en-US" altLang="ko-KR" sz="1600" dirty="0" smtClean="0"/>
              <a:t>]</a:t>
            </a:r>
          </a:p>
          <a:p>
            <a:pPr lvl="1"/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4000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13-Length Sequence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We propose to use option 1 or option 2 which have low PAPR</a:t>
            </a:r>
          </a:p>
          <a:p>
            <a:pPr lvl="1"/>
            <a:r>
              <a:rPr lang="en-US" altLang="ko-KR" sz="1600" dirty="0" smtClean="0"/>
              <a:t>High PAPR can lead to that the signal passes through a nonlinearity region of power amplifier which results in a serious performance degradation</a:t>
            </a:r>
          </a:p>
          <a:p>
            <a:pPr lvl="1"/>
            <a:r>
              <a:rPr lang="en-US" altLang="ko-KR" sz="1600" dirty="0" smtClean="0"/>
              <a:t>PAPR reduction can enhance the efficiency of power amplifier and reduce the implementation cost</a:t>
            </a:r>
          </a:p>
          <a:p>
            <a:r>
              <a:rPr lang="en-US" altLang="ko-KR" sz="1800" dirty="0" smtClean="0"/>
              <a:t>If it is premature to determine the sequence and we need further investigation, we suggest at least to use a null center tone whatever the location of 13 subcarriers</a:t>
            </a:r>
          </a:p>
          <a:p>
            <a:pPr lvl="1"/>
            <a:r>
              <a:rPr lang="en-US" altLang="ko-KR" sz="1600" dirty="0" smtClean="0"/>
              <a:t>In consideration of the adjacent channel interference, it is good to place 13 subcarriers on the center of 20MHz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In this case, the center tone of 13 subcarriers is located at DC of 20MHz, and thus we need a certain sequence with a null center tone</a:t>
            </a:r>
          </a:p>
          <a:p>
            <a:pPr lvl="1"/>
            <a:r>
              <a:rPr lang="en-US" altLang="ko-KR" sz="1600" dirty="0" smtClean="0"/>
              <a:t>On the other hand, we can also avail of multiple 4MHz channels within each 20MHz bandwidth for flexibility and choose one of them for wake-up packet transmission</a:t>
            </a:r>
          </a:p>
          <a:p>
            <a:pPr lvl="1"/>
            <a:r>
              <a:rPr lang="en-US" altLang="ko-KR" sz="1600" dirty="0"/>
              <a:t>E</a:t>
            </a:r>
            <a:r>
              <a:rPr lang="en-US" altLang="ko-KR" sz="1600" dirty="0" smtClean="0"/>
              <a:t>ven in this case, we propose to use the same 13-length sequence (i.e., a null center tone) for simplicity and unification of the 13-length sequence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0842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presented the reasons why the 13-length sequence needs to be defined in the 11ba spec</a:t>
            </a:r>
          </a:p>
          <a:p>
            <a:r>
              <a:rPr lang="en-US" altLang="ko-KR" dirty="0" smtClean="0"/>
              <a:t>We have proposed to use the sequence which has low PAPR or at least use a null center tone regardless of the location of 4MHz bandwidth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5002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</a:t>
            </a:r>
            <a:r>
              <a:rPr lang="en-US" altLang="ko-KR" dirty="0" smtClean="0"/>
              <a:t>define the 13-length sequence which is applied to 13 subcarriers to generate the OOK waveform of </a:t>
            </a:r>
            <a:r>
              <a:rPr lang="en-US" altLang="ko-KR" dirty="0" smtClean="0"/>
              <a:t>WUR PP</a:t>
            </a:r>
            <a:r>
              <a:rPr lang="en-US" altLang="ko-KR" dirty="0" smtClean="0"/>
              <a:t>DU </a:t>
            </a:r>
            <a:r>
              <a:rPr lang="en-US" altLang="ko-KR" dirty="0" smtClean="0"/>
              <a:t>in </a:t>
            </a:r>
            <a:r>
              <a:rPr lang="en-US" altLang="ko-KR" dirty="0"/>
              <a:t>the 11ba </a:t>
            </a:r>
            <a:r>
              <a:rPr lang="en-US" altLang="ko-KR" dirty="0" smtClean="0"/>
              <a:t>spec?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Y/N/A : </a:t>
            </a:r>
            <a:r>
              <a:rPr lang="en-US" altLang="ko-KR" dirty="0" smtClean="0"/>
              <a:t>10/8/25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512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</a:t>
            </a:r>
            <a:r>
              <a:rPr lang="en-US" altLang="ko-KR" dirty="0" smtClean="0"/>
              <a:t>modify </a:t>
            </a:r>
            <a:r>
              <a:rPr lang="en-US" altLang="ko-KR" dirty="0"/>
              <a:t>the </a:t>
            </a:r>
            <a:r>
              <a:rPr lang="en-US" altLang="ko-KR" dirty="0" smtClean="0"/>
              <a:t>text in </a:t>
            </a:r>
            <a:r>
              <a:rPr lang="en-US" altLang="ko-KR" dirty="0"/>
              <a:t>the 11ba </a:t>
            </a:r>
            <a:r>
              <a:rPr lang="en-US" altLang="ko-KR" dirty="0" smtClean="0"/>
              <a:t>SFD as follows?</a:t>
            </a:r>
            <a:endParaRPr lang="en-US" altLang="ko-KR" dirty="0"/>
          </a:p>
          <a:p>
            <a:pPr lvl="1"/>
            <a:r>
              <a:rPr lang="en-GB" altLang="ko-KR" i="1" dirty="0" smtClean="0"/>
              <a:t>R.3.3.C: When </a:t>
            </a:r>
            <a:r>
              <a:rPr lang="en-GB" altLang="ko-KR" i="1" dirty="0"/>
              <a:t>a single band is used for transmission of WUR PPDU, the OOK waveform of WUR PPDU is generated by using contiguous 13 subcarriers with the subcarrier spacing of 312.5 kHz:</a:t>
            </a:r>
            <a:endParaRPr lang="ko-KR" altLang="ko-KR" i="1"/>
          </a:p>
          <a:p>
            <a:pPr lvl="2"/>
            <a:r>
              <a:rPr lang="en-GB" altLang="ko-KR" i="1" dirty="0"/>
              <a:t>The </a:t>
            </a:r>
            <a:r>
              <a:rPr lang="en-GB" altLang="ko-KR" i="1" dirty="0" err="1" smtClean="0"/>
              <a:t>center</a:t>
            </a:r>
            <a:r>
              <a:rPr lang="en-GB" altLang="ko-KR" i="1" dirty="0" smtClean="0"/>
              <a:t> </a:t>
            </a:r>
            <a:r>
              <a:rPr lang="en-GB" altLang="ko-KR" i="1" dirty="0"/>
              <a:t>subcarrier is </a:t>
            </a:r>
            <a:r>
              <a:rPr lang="en-GB" altLang="ko-KR" i="1" strike="sngStrike" dirty="0" smtClean="0"/>
              <a:t>TBD</a:t>
            </a:r>
            <a:r>
              <a:rPr lang="en-GB" altLang="ko-KR" i="1" dirty="0" smtClean="0"/>
              <a:t> </a:t>
            </a:r>
            <a:r>
              <a:rPr lang="en-GB" altLang="ko-KR" i="1" dirty="0" smtClean="0">
                <a:solidFill>
                  <a:srgbClr val="FF0000"/>
                </a:solidFill>
              </a:rPr>
              <a:t>null</a:t>
            </a:r>
            <a:r>
              <a:rPr lang="en-GB" altLang="ko-KR" i="1" dirty="0" smtClean="0"/>
              <a:t>.</a:t>
            </a:r>
            <a:endParaRPr lang="ko-KR" altLang="ko-KR" i="1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Y/N/A </a:t>
            </a:r>
            <a:r>
              <a:rPr lang="en-US" altLang="ko-KR" dirty="0"/>
              <a:t>: </a:t>
            </a:r>
            <a:r>
              <a:rPr lang="en-US" altLang="ko-KR" dirty="0" smtClean="0"/>
              <a:t>19/0/15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1151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to the 11ba SFD?</a:t>
            </a:r>
          </a:p>
          <a:p>
            <a:pPr lvl="1"/>
            <a:r>
              <a:rPr lang="en-US" altLang="ko-KR" dirty="0" smtClean="0"/>
              <a:t>The following sequence is applied to 13 subcarriers to generate OOK waveform</a:t>
            </a:r>
          </a:p>
          <a:p>
            <a:pPr lvl="2"/>
            <a:r>
              <a:rPr lang="en-US" altLang="ko-KR" dirty="0"/>
              <a:t>[1,1,1,-1,-1,-1,0,-1,1,-1,-1,1,-1]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003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188497</TotalTime>
  <Words>1029</Words>
  <Application>Microsoft Office PowerPoint</Application>
  <PresentationFormat>화면 슬라이드 쇼(4:3)</PresentationFormat>
  <Paragraphs>125</Paragraphs>
  <Slides>11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6" baseType="lpstr">
      <vt:lpstr>굴림</vt:lpstr>
      <vt:lpstr>맑은 고딕</vt:lpstr>
      <vt:lpstr>Arial</vt:lpstr>
      <vt:lpstr>Times New Roman</vt:lpstr>
      <vt:lpstr>802-11-Submission</vt:lpstr>
      <vt:lpstr>13-Length Sequence for OOK Waveform Generation</vt:lpstr>
      <vt:lpstr>Introduction</vt:lpstr>
      <vt:lpstr>Reasons for Defining 13-Length Sequence</vt:lpstr>
      <vt:lpstr>13-Length Sequence (1/2)</vt:lpstr>
      <vt:lpstr>13-Length Sequence (2/2)</vt:lpstr>
      <vt:lpstr>Conclusion</vt:lpstr>
      <vt:lpstr>Straw Poll #1</vt:lpstr>
      <vt:lpstr>Straw Poll #2</vt:lpstr>
      <vt:lpstr>Straw Poll #3</vt:lpstr>
      <vt:lpstr>Motion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3663</cp:revision>
  <cp:lastPrinted>2017-07-07T02:11:09Z</cp:lastPrinted>
  <dcterms:created xsi:type="dcterms:W3CDTF">2007-05-21T21:00:37Z</dcterms:created>
  <dcterms:modified xsi:type="dcterms:W3CDTF">2017-11-09T02:26:39Z</dcterms:modified>
</cp:coreProperties>
</file>