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751" r:id="rId3"/>
    <p:sldId id="752" r:id="rId4"/>
    <p:sldId id="753" r:id="rId5"/>
    <p:sldId id="755" r:id="rId6"/>
    <p:sldId id="754" r:id="rId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802.11-17/1612r1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various symbol structures for data rates of both 62.5Kbps and 250Kbps were investigated</a:t>
            </a:r>
          </a:p>
          <a:p>
            <a:r>
              <a:rPr lang="en-US" altLang="ko-KR" dirty="0" smtClean="0"/>
              <a:t>For the data rate of 62.5Kbps, we compared the performance between the symbol structures of ON+ON+OFF+OFF and ON+OFF+ON+OFF for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UMi</a:t>
            </a:r>
            <a:r>
              <a:rPr lang="en-US" altLang="ko-KR" dirty="0" smtClean="0"/>
              <a:t> channels</a:t>
            </a:r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</a:t>
            </a:r>
            <a:r>
              <a:rPr lang="en-US" altLang="ko-KR" dirty="0" smtClean="0"/>
              <a:t>we verified that the </a:t>
            </a:r>
            <a:r>
              <a:rPr lang="en-US" altLang="ko-KR" dirty="0"/>
              <a:t>ON+ON+OFF+OFF </a:t>
            </a:r>
            <a:r>
              <a:rPr lang="en-US" altLang="ko-KR" dirty="0" smtClean="0"/>
              <a:t>structure can overcome large delay spread, some members expressed their concerns about the coexistence problem of this structure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98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802.11 and non-802.11 devices can perform transmission after sensing the channel to be idle during a certain duration </a:t>
            </a:r>
            <a:r>
              <a:rPr lang="en-US" altLang="ko-KR" sz="1800" i="1" dirty="0" smtClean="0"/>
              <a:t>T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802.11 devices use DIFS or AIFS or EIFS before transmission</a:t>
            </a:r>
          </a:p>
          <a:p>
            <a:pPr lvl="1"/>
            <a:r>
              <a:rPr lang="en-US" altLang="ko-KR" sz="1600" dirty="0" smtClean="0"/>
              <a:t>LAA uses minimum 25us before transmission [2]</a:t>
            </a:r>
          </a:p>
          <a:p>
            <a:r>
              <a:rPr lang="en-US" altLang="ko-KR" sz="1800" dirty="0" smtClean="0"/>
              <a:t>WUR packet with ON+ON+OFF+OFF structure for 62.5Kbps can have a 16us OFF-duration and some members thinks it can have coexistence problem</a:t>
            </a:r>
          </a:p>
          <a:p>
            <a:pPr lvl="1"/>
            <a:r>
              <a:rPr lang="en-US" altLang="ko-KR" sz="1600" dirty="0" smtClean="0"/>
              <a:t>Transmit </a:t>
            </a:r>
            <a:r>
              <a:rPr lang="en-US" altLang="ko-KR" sz="1600" dirty="0"/>
              <a:t>power limitation or </a:t>
            </a:r>
            <a:r>
              <a:rPr lang="en-US" altLang="ko-KR" sz="1600" dirty="0" smtClean="0"/>
              <a:t>a deep fading channel can lead to a low received power even for the ON-duration, and thus it is possible that a longer OFF-duration can be caused at some receivers</a:t>
            </a:r>
          </a:p>
          <a:p>
            <a:pPr lvl="1"/>
            <a:r>
              <a:rPr lang="en-US" altLang="ko-KR" sz="1600" dirty="0" smtClean="0"/>
              <a:t>Also, it is possible that a certain range including 16us </a:t>
            </a:r>
            <a:r>
              <a:rPr lang="en-US" altLang="ko-KR" sz="1600" dirty="0"/>
              <a:t>OFF-duration </a:t>
            </a:r>
            <a:r>
              <a:rPr lang="en-US" altLang="ko-KR" sz="1600" dirty="0" smtClean="0"/>
              <a:t>has </a:t>
            </a:r>
            <a:r>
              <a:rPr lang="en-US" altLang="ko-KR" sz="1600" dirty="0"/>
              <a:t>a low average energy </a:t>
            </a:r>
            <a:r>
              <a:rPr lang="en-US" altLang="ko-KR" sz="1600" dirty="0" smtClean="0"/>
              <a:t>which is below a certain threshold (e.g. energy detection level)</a:t>
            </a:r>
          </a:p>
          <a:p>
            <a:pPr lvl="1"/>
            <a:r>
              <a:rPr lang="en-US" altLang="ko-KR" sz="1600" dirty="0" smtClean="0"/>
              <a:t>In this case, some devices can determine that the channel is idle for the duration of </a:t>
            </a:r>
            <a:r>
              <a:rPr lang="en-US" altLang="ko-KR" sz="1600" i="1" dirty="0" smtClean="0"/>
              <a:t>T,</a:t>
            </a:r>
            <a:r>
              <a:rPr lang="en-US" altLang="ko-KR" sz="1600" dirty="0" smtClean="0"/>
              <a:t> and then can perform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</a:t>
            </a:r>
          </a:p>
          <a:p>
            <a:pPr lvl="2"/>
            <a:r>
              <a:rPr lang="en-US" altLang="ko-KR" sz="1400" dirty="0" smtClean="0"/>
              <a:t>Some of them can send a signal and consequently interrupt WUR packet transmission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1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ON+OFF+ON+OFF Structure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WUR packet which consists of ON+OFF+ON+OFF structure has just a maximum 8us OFF-duration, and thus it is much less probable that receivers determine the channel to be idle during </a:t>
            </a:r>
            <a:r>
              <a:rPr lang="en-US" altLang="ko-KR" sz="2000" i="1" dirty="0" smtClean="0"/>
              <a:t>T</a:t>
            </a:r>
          </a:p>
          <a:p>
            <a:r>
              <a:rPr lang="en-US" altLang="ko-KR" sz="2000" dirty="0" smtClean="0"/>
              <a:t>As for the performance, even though its performance is worse than that of ON+ON+OFF+OFF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channel, the performance gap is small (within 1dB) at 10% PER as shown in [1]</a:t>
            </a:r>
          </a:p>
          <a:p>
            <a:pPr lvl="1"/>
            <a:r>
              <a:rPr lang="en-US" altLang="ko-KR" sz="1800" dirty="0" smtClean="0"/>
              <a:t>Also, if the null CP is applied, the gap further decreases</a:t>
            </a:r>
          </a:p>
          <a:p>
            <a:pPr lvl="1"/>
            <a:r>
              <a:rPr lang="en-US" altLang="ko-KR" sz="1800" dirty="0" smtClean="0"/>
              <a:t>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channel, their performance is similar</a:t>
            </a:r>
          </a:p>
          <a:p>
            <a:r>
              <a:rPr lang="en-US" altLang="ko-KR" sz="2000" dirty="0" smtClean="0"/>
              <a:t>Hence, the symbol structure of ON+OFF+ON+OFF may be a good candidate </a:t>
            </a:r>
            <a:r>
              <a:rPr lang="en-US" altLang="ko-KR" sz="2000" dirty="0"/>
              <a:t>for the data rate of </a:t>
            </a:r>
            <a:r>
              <a:rPr lang="en-US" altLang="ko-KR" sz="2000" dirty="0" smtClean="0"/>
              <a:t>62.5Kbps in consideration of the coexistence issue as well </a:t>
            </a:r>
            <a:r>
              <a:rPr lang="en-US" altLang="ko-KR" sz="2000" dirty="0"/>
              <a:t>as its comparable performance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8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4us ON signal has always energy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r>
              <a:rPr lang="en-US" altLang="ko-KR" dirty="0" smtClean="0"/>
              <a:t>30/0/10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4134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0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802.11-17/1347r3 </a:t>
            </a:r>
            <a:r>
              <a:rPr lang="en-US" altLang="ko-KR" dirty="0" smtClean="0">
                <a:ea typeface="굴림" panose="020B0600000101010101" pitchFamily="50" charset="-127"/>
              </a:rPr>
              <a:t>Symbol Structure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802.11-16/1114r0 Coexistence Mechanism for Wakeup Radio Signal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61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179782</TotalTime>
  <Words>554</Words>
  <Application>Microsoft Office PowerPoint</Application>
  <PresentationFormat>화면 슬라이드 쇼(4:3)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Symbol Structure Follow-up</vt:lpstr>
      <vt:lpstr>Introduction</vt:lpstr>
      <vt:lpstr>Coexistence Problem</vt:lpstr>
      <vt:lpstr>ON+OFF+ON+OFF Structure</vt:lpstr>
      <vt:lpstr>Straw Poll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3598</cp:revision>
  <cp:lastPrinted>2017-07-07T02:11:09Z</cp:lastPrinted>
  <dcterms:created xsi:type="dcterms:W3CDTF">2007-05-21T21:00:37Z</dcterms:created>
  <dcterms:modified xsi:type="dcterms:W3CDTF">2017-11-07T19:26:41Z</dcterms:modified>
</cp:coreProperties>
</file>