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3" r:id="rId2"/>
    <p:sldId id="751" r:id="rId3"/>
    <p:sldId id="752" r:id="rId4"/>
    <p:sldId id="753" r:id="rId5"/>
    <p:sldId id="755" r:id="rId6"/>
    <p:sldId id="754" r:id="rId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2" autoAdjust="0"/>
    <p:restoredTop sz="95034" autoAdjust="0"/>
  </p:normalViewPr>
  <p:slideViewPr>
    <p:cSldViewPr>
      <p:cViewPr varScale="1">
        <p:scale>
          <a:sx n="92" d="100"/>
          <a:sy n="92" d="100"/>
        </p:scale>
        <p:origin x="11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802.11-17/1612r0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altLang="ko-KR" dirty="0"/>
              <a:t>2017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Symbol Structure Follow-up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920244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our previous contribution [1], various symbol structures for data rates of both 62.5Kbps and 250Kbps were investigated</a:t>
            </a:r>
          </a:p>
          <a:p>
            <a:r>
              <a:rPr lang="en-US" altLang="ko-KR" dirty="0" smtClean="0"/>
              <a:t>For the data rate of 62.5Kbps, we compared the performance between the symbol structures of ON+ON+OFF+OFF and ON+OFF+ON+OFF for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 and </a:t>
            </a:r>
            <a:r>
              <a:rPr lang="en-US" altLang="ko-KR" dirty="0" err="1" smtClean="0"/>
              <a:t>UMi</a:t>
            </a:r>
            <a:r>
              <a:rPr lang="en-US" altLang="ko-KR" dirty="0" smtClean="0"/>
              <a:t> channels</a:t>
            </a:r>
          </a:p>
          <a:p>
            <a:r>
              <a:rPr lang="en-US" altLang="ko-KR" dirty="0" smtClean="0"/>
              <a:t>Even </a:t>
            </a:r>
            <a:r>
              <a:rPr lang="en-US" altLang="ko-KR" dirty="0"/>
              <a:t>though </a:t>
            </a:r>
            <a:r>
              <a:rPr lang="en-US" altLang="ko-KR" dirty="0" smtClean="0"/>
              <a:t>we verified that the </a:t>
            </a:r>
            <a:r>
              <a:rPr lang="en-US" altLang="ko-KR" dirty="0"/>
              <a:t>ON+ON+OFF+OFF </a:t>
            </a:r>
            <a:r>
              <a:rPr lang="en-US" altLang="ko-KR" dirty="0" smtClean="0"/>
              <a:t>structure can overcome large delay spread, some members expressed their concerns about the coexistence problem of this structure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99830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Coexistence Problem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802.11 and non-802.11 devices can perform transmission after sensing the channel to be idle during a certain duration </a:t>
            </a:r>
            <a:r>
              <a:rPr lang="en-US" altLang="ko-KR" sz="1800" i="1" dirty="0" smtClean="0"/>
              <a:t>T</a:t>
            </a:r>
            <a:endParaRPr lang="en-US" altLang="ko-KR" sz="1800" dirty="0" smtClean="0"/>
          </a:p>
          <a:p>
            <a:pPr lvl="1"/>
            <a:r>
              <a:rPr lang="en-US" altLang="ko-KR" sz="1600" dirty="0" smtClean="0"/>
              <a:t>802.11 devices use DIFS or AIFS or EIFS before transmission</a:t>
            </a:r>
          </a:p>
          <a:p>
            <a:pPr lvl="1"/>
            <a:r>
              <a:rPr lang="en-US" altLang="ko-KR" sz="1600" dirty="0" smtClean="0"/>
              <a:t>LAA uses minimum 25us before transmission [2]</a:t>
            </a:r>
          </a:p>
          <a:p>
            <a:r>
              <a:rPr lang="en-US" altLang="ko-KR" sz="1800" dirty="0" smtClean="0"/>
              <a:t>WUR packet with ON+ON+OFF+OFF structure for 62.5Kbps can have a 16us OFF-duration and some members thinks it can have coexistence problem</a:t>
            </a:r>
          </a:p>
          <a:p>
            <a:pPr lvl="1"/>
            <a:r>
              <a:rPr lang="en-US" altLang="ko-KR" sz="1600" dirty="0" smtClean="0"/>
              <a:t>Transmit </a:t>
            </a:r>
            <a:r>
              <a:rPr lang="en-US" altLang="ko-KR" sz="1600" dirty="0"/>
              <a:t>power limitation or </a:t>
            </a:r>
            <a:r>
              <a:rPr lang="en-US" altLang="ko-KR" sz="1600" dirty="0" smtClean="0"/>
              <a:t>a deep fading channel can lead to a low received power even for the ON-duration, and thus it is possible that a longer OFF-duration can be caused at some receivers</a:t>
            </a:r>
          </a:p>
          <a:p>
            <a:pPr lvl="1"/>
            <a:r>
              <a:rPr lang="en-US" altLang="ko-KR" sz="1600" dirty="0" smtClean="0"/>
              <a:t>Also, it is possible that a certain range including 16us </a:t>
            </a:r>
            <a:r>
              <a:rPr lang="en-US" altLang="ko-KR" sz="1600" dirty="0"/>
              <a:t>OFF-duration </a:t>
            </a:r>
            <a:r>
              <a:rPr lang="en-US" altLang="ko-KR" sz="1600" dirty="0" smtClean="0"/>
              <a:t>has </a:t>
            </a:r>
            <a:r>
              <a:rPr lang="en-US" altLang="ko-KR" sz="1600" dirty="0"/>
              <a:t>a low average energy </a:t>
            </a:r>
            <a:r>
              <a:rPr lang="en-US" altLang="ko-KR" sz="1600" dirty="0" smtClean="0"/>
              <a:t>which is below a certain threshold (e.g. energy detection level)</a:t>
            </a:r>
          </a:p>
          <a:p>
            <a:pPr lvl="1"/>
            <a:r>
              <a:rPr lang="en-US" altLang="ko-KR" sz="1600" dirty="0" smtClean="0"/>
              <a:t>In this case, some devices can determine that the channel is idle for the duration of </a:t>
            </a:r>
            <a:r>
              <a:rPr lang="en-US" altLang="ko-KR" sz="1600" i="1" dirty="0" smtClean="0"/>
              <a:t>T,</a:t>
            </a:r>
            <a:r>
              <a:rPr lang="en-US" altLang="ko-KR" sz="1600" dirty="0" smtClean="0"/>
              <a:t> and then can perform </a:t>
            </a:r>
            <a:r>
              <a:rPr lang="en-US" altLang="ko-KR" sz="1600" dirty="0" err="1" smtClean="0"/>
              <a:t>backoff</a:t>
            </a:r>
            <a:r>
              <a:rPr lang="en-US" altLang="ko-KR" sz="1600" dirty="0" smtClean="0"/>
              <a:t> procedure</a:t>
            </a:r>
          </a:p>
          <a:p>
            <a:pPr lvl="2"/>
            <a:r>
              <a:rPr lang="en-US" altLang="ko-KR" sz="1400" dirty="0" smtClean="0"/>
              <a:t>Some of them can send a signal and consequently interrupt WUR packet transmission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96187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ON+OFF+ON+OFF Structure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On the other hand, WUR packet which consists of ON+OFF+ON+OFF structure has just a maximum 8us OFF-duration, and thus it is much less probable that receivers determine the channel to be idle during </a:t>
            </a:r>
            <a:r>
              <a:rPr lang="en-US" altLang="ko-KR" sz="2000" i="1" dirty="0" smtClean="0"/>
              <a:t>T</a:t>
            </a:r>
          </a:p>
          <a:p>
            <a:r>
              <a:rPr lang="en-US" altLang="ko-KR" sz="2000" dirty="0" smtClean="0"/>
              <a:t>As for the performance, even though its performance is worse than that of ON+ON+OFF+OFF for the </a:t>
            </a:r>
            <a:r>
              <a:rPr lang="en-US" altLang="ko-KR" sz="2000" dirty="0" err="1" smtClean="0"/>
              <a:t>UMi</a:t>
            </a:r>
            <a:r>
              <a:rPr lang="en-US" altLang="ko-KR" sz="2000" dirty="0" smtClean="0"/>
              <a:t> </a:t>
            </a:r>
            <a:r>
              <a:rPr lang="en-US" altLang="ko-KR" sz="2000" dirty="0" err="1" smtClean="0"/>
              <a:t>NLoS</a:t>
            </a:r>
            <a:r>
              <a:rPr lang="en-US" altLang="ko-KR" sz="2000" dirty="0" smtClean="0"/>
              <a:t> channel, the performance gap is small (within 1dB) at 10% PER as shown in [1]</a:t>
            </a:r>
          </a:p>
          <a:p>
            <a:pPr lvl="1"/>
            <a:r>
              <a:rPr lang="en-US" altLang="ko-KR" sz="1800" dirty="0" smtClean="0"/>
              <a:t>Also, if the null CP is applied, the gap further decreases</a:t>
            </a:r>
          </a:p>
          <a:p>
            <a:pPr lvl="1"/>
            <a:r>
              <a:rPr lang="en-US" altLang="ko-KR" sz="1800" dirty="0" smtClean="0"/>
              <a:t>For the </a:t>
            </a:r>
            <a:r>
              <a:rPr lang="en-US" altLang="ko-KR" sz="1800" dirty="0" err="1" smtClean="0"/>
              <a:t>TGnD</a:t>
            </a:r>
            <a:r>
              <a:rPr lang="en-US" altLang="ko-KR" sz="1800" dirty="0" smtClean="0"/>
              <a:t> channel, their performance is similar</a:t>
            </a:r>
          </a:p>
          <a:p>
            <a:r>
              <a:rPr lang="en-US" altLang="ko-KR" sz="2000" dirty="0" smtClean="0"/>
              <a:t>Hence, the symbol structure of ON+OFF+ON+OFF may be a good candidate </a:t>
            </a:r>
            <a:r>
              <a:rPr lang="en-US" altLang="ko-KR" sz="2000" dirty="0"/>
              <a:t>for the data rate of </a:t>
            </a:r>
            <a:r>
              <a:rPr lang="en-US" altLang="ko-KR" sz="2000" dirty="0" smtClean="0"/>
              <a:t>62.5Kbps in consideration of the coexistence issue as well </a:t>
            </a:r>
            <a:r>
              <a:rPr lang="en-US" altLang="ko-KR" sz="2000" dirty="0"/>
              <a:t>as its comparable performance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5812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11ba SFD?</a:t>
            </a:r>
          </a:p>
          <a:p>
            <a:pPr lvl="1"/>
            <a:r>
              <a:rPr lang="en-US" altLang="ko-KR" dirty="0"/>
              <a:t>Symbol structure of the data rate of 62.5Kbps for each information is as follows</a:t>
            </a:r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Y/N/A </a:t>
            </a:r>
            <a:r>
              <a:rPr lang="en-US" altLang="ko-KR" dirty="0"/>
              <a:t>: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441340"/>
              </p:ext>
            </p:extLst>
          </p:nvPr>
        </p:nvGraphicFramePr>
        <p:xfrm>
          <a:off x="762000" y="2895600"/>
          <a:ext cx="800099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00499"/>
                <a:gridCol w="400049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1</a:t>
                      </a:r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4us ON + 4us OFF + 4us ON + 4us OFF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4us OFF + 4us ON + 4us OFF + 4us ON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069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IEEE </a:t>
            </a:r>
            <a:r>
              <a:rPr lang="en-US" altLang="ko-KR" dirty="0" smtClean="0"/>
              <a:t>802.11-17/1347r3 </a:t>
            </a:r>
            <a:r>
              <a:rPr lang="en-US" altLang="ko-KR" dirty="0" smtClean="0">
                <a:ea typeface="굴림" panose="020B0600000101010101" pitchFamily="50" charset="-127"/>
              </a:rPr>
              <a:t>Symbol Structure</a:t>
            </a:r>
            <a:endParaRPr lang="ko-KR" altLang="en-US"/>
          </a:p>
          <a:p>
            <a:pPr marL="0" indent="0">
              <a:buNone/>
            </a:pPr>
            <a:r>
              <a:rPr lang="en-US" altLang="ko-KR" dirty="0" smtClean="0"/>
              <a:t>[2] IEEE 802.11-16/1114r0 Coexistence Mechanism for Wakeup Radio Signal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8615403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179591</TotalTime>
  <Words>547</Words>
  <Application>Microsoft Office PowerPoint</Application>
  <PresentationFormat>화면 슬라이드 쇼(4:3)</PresentationFormat>
  <Paragraphs>77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굴림</vt:lpstr>
      <vt:lpstr>맑은 고딕</vt:lpstr>
      <vt:lpstr>Arial</vt:lpstr>
      <vt:lpstr>Times New Roman</vt:lpstr>
      <vt:lpstr>802-11-Submission</vt:lpstr>
      <vt:lpstr>Symbol Structure Follow-up</vt:lpstr>
      <vt:lpstr>Introduction</vt:lpstr>
      <vt:lpstr>Coexistence Problem</vt:lpstr>
      <vt:lpstr>ON+OFF+ON+OFF Structure</vt:lpstr>
      <vt:lpstr>Straw Poll #1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3594</cp:revision>
  <cp:lastPrinted>2017-07-07T02:11:09Z</cp:lastPrinted>
  <dcterms:created xsi:type="dcterms:W3CDTF">2007-05-21T21:00:37Z</dcterms:created>
  <dcterms:modified xsi:type="dcterms:W3CDTF">2017-11-05T21:36:22Z</dcterms:modified>
</cp:coreProperties>
</file>