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93" r:id="rId3"/>
    <p:sldId id="300" r:id="rId4"/>
    <p:sldId id="297" r:id="rId5"/>
    <p:sldId id="296" r:id="rId6"/>
    <p:sldId id="294" r:id="rId7"/>
    <p:sldId id="299" r:id="rId8"/>
    <p:sldId id="275" r:id="rId9"/>
    <p:sldId id="304" r:id="rId10"/>
    <p:sldId id="305" r:id="rId11"/>
    <p:sldId id="306" r:id="rId12"/>
    <p:sldId id="298" r:id="rId13"/>
    <p:sldId id="288" r:id="rId14"/>
    <p:sldId id="28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5" autoAdjust="0"/>
    <p:restoredTop sz="93393"/>
  </p:normalViewPr>
  <p:slideViewPr>
    <p:cSldViewPr>
      <p:cViewPr>
        <p:scale>
          <a:sx n="107" d="100"/>
          <a:sy n="107" d="100"/>
        </p:scale>
        <p:origin x="1344" y="-32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802.11-17/1608r3</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2017-11-08</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779063766"/>
              </p:ext>
            </p:extLst>
          </p:nvPr>
        </p:nvGraphicFramePr>
        <p:xfrm>
          <a:off x="1017879" y="3124200"/>
          <a:ext cx="7108242" cy="301635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smtClean="0">
                          <a:effectLst/>
                          <a:latin typeface="Times New Roman" charset="0"/>
                        </a:rPr>
                        <a:t>Name</a:t>
                      </a:r>
                      <a:endParaRPr lang="en-US" sz="1100" b="1" kern="0" dirty="0">
                        <a:effectLst/>
                        <a:latin typeface="Times New Roman"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Taewon</a:t>
                      </a:r>
                      <a:r>
                        <a:rPr lang="en-US" sz="1000" dirty="0" smtClean="0">
                          <a:effectLst/>
                          <a:latin typeface="Times New Roman" charset="0"/>
                          <a:ea typeface="宋体" charset="0"/>
                        </a:rPr>
                        <a:t> Song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LG Electronics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Kaiying</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Lv</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ZTE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Roger</a:t>
                      </a:r>
                      <a:r>
                        <a:rPr lang="en-US" sz="1000" baseline="0" dirty="0" smtClean="0">
                          <a:effectLst/>
                          <a:latin typeface="Times New Roman" charset="0"/>
                          <a:ea typeface="宋体" charset="0"/>
                        </a:rPr>
                        <a:t> Marks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Huawei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Lily </a:t>
                      </a:r>
                      <a:r>
                        <a:rPr lang="en-US" sz="1000" dirty="0" err="1" smtClean="0">
                          <a:effectLst/>
                          <a:latin typeface="Times New Roman" charset="0"/>
                          <a:ea typeface="宋体" charset="0"/>
                        </a:rPr>
                        <a:t>Yuping</a:t>
                      </a:r>
                      <a:r>
                        <a:rPr lang="en-US" sz="1000" baseline="0" dirty="0" smtClean="0">
                          <a:effectLst/>
                          <a:latin typeface="Times New Roman" charset="0"/>
                          <a:ea typeface="宋体" charset="0"/>
                        </a:rPr>
                        <a:t> Li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 based on known discovery channels</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if Discovery frame is sent once every 1s, and we define 3 discovery channels, then the worst case latency is reduced from </a:t>
            </a:r>
            <a:r>
              <a:rPr lang="en-US" sz="2000" dirty="0" smtClean="0"/>
              <a:t>8s (19 </a:t>
            </a:r>
            <a:r>
              <a:rPr lang="en-US" sz="2000" dirty="0" smtClean="0"/>
              <a:t>20MHz channels in 5G including </a:t>
            </a:r>
            <a:r>
              <a:rPr lang="en-US" sz="2000" dirty="0" smtClean="0"/>
              <a:t>DFS and assume one WUR channel/20MHz) </a:t>
            </a:r>
            <a:r>
              <a:rPr lang="en-US" sz="2000" dirty="0" smtClean="0"/>
              <a:t>to 3s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based on advertised discovery channels</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a:t>
            </a:r>
            <a:r>
              <a:rPr lang="en-US" sz="1800" dirty="0" smtClean="0"/>
              <a:t>used by the specific AP or SSID. The STA may store the discovery information and later recall it, even when PCR is ON</a:t>
            </a:r>
          </a:p>
          <a:p>
            <a:pPr lvl="1">
              <a:buFont typeface="Arial" charset="0"/>
              <a:buChar char="•"/>
            </a:pPr>
            <a:r>
              <a:rPr lang="en-US" sz="1800" dirty="0" smtClean="0"/>
              <a:t>After </a:t>
            </a:r>
            <a:r>
              <a:rPr lang="en-US" sz="1800" dirty="0" smtClean="0"/>
              <a:t>obtaining such info, the STA can use WUR to perform targeted scan </a:t>
            </a:r>
            <a:r>
              <a:rPr lang="en-US" sz="1800" dirty="0" smtClean="0"/>
              <a:t>in the advertised discovery channel </a:t>
            </a:r>
            <a:r>
              <a:rPr lang="en-US" sz="1800" dirty="0" smtClean="0"/>
              <a:t>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PCR operating channel</a:t>
            </a:r>
          </a:p>
          <a:p>
            <a:pPr lvl="1">
              <a:buFont typeface="Arial" panose="020B0604020202020204" pitchFamily="34" charset="0"/>
              <a:buChar char="•"/>
            </a:pPr>
            <a:r>
              <a:rPr lang="en-US" dirty="0" smtClean="0"/>
              <a:t>Other info is 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[7] </a:t>
            </a:r>
            <a:r>
              <a:rPr lang="en-GB" sz="1800" dirty="0" smtClean="0"/>
              <a:t>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dirty="0" smtClean="0"/>
              <a:t>Information Needed in WUR Discovery Frame</a:t>
            </a:r>
            <a:endParaRPr lang="en-US" dirty="0"/>
          </a:p>
        </p:txBody>
      </p:sp>
      <p:sp>
        <p:nvSpPr>
          <p:cNvPr id="3" name="Content Placeholder 2"/>
          <p:cNvSpPr>
            <a:spLocks noGrp="1"/>
          </p:cNvSpPr>
          <p:nvPr>
            <p:ph idx="1"/>
          </p:nvPr>
        </p:nvSpPr>
        <p:spPr>
          <a:xfrm>
            <a:off x="679705" y="1827213"/>
            <a:ext cx="7923213" cy="4060668"/>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ID </a:t>
            </a:r>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endParaRPr lang="en-US" sz="20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a:t>
            </a:r>
            <a:r>
              <a:rPr lang="en-US" sz="1800" dirty="0" smtClean="0"/>
              <a:t>are 8 20MHz channels </a:t>
            </a:r>
          </a:p>
          <a:p>
            <a:pPr>
              <a:buFont typeface="Arial" charset="0"/>
              <a:buChar char="•"/>
            </a:pPr>
            <a:r>
              <a:rPr lang="en-US" sz="1800" dirty="0" smtClean="0"/>
              <a:t>Depending on the WUR frame interval, </a:t>
            </a:r>
            <a:r>
              <a:rPr lang="en-US" sz="1800" dirty="0" smtClean="0"/>
              <a:t>the </a:t>
            </a:r>
            <a:r>
              <a:rPr lang="en-US" sz="1800" dirty="0" smtClean="0"/>
              <a:t>overall scanning time can be quite significant</a:t>
            </a:r>
            <a:endParaRPr lang="en-US" sz="1800" dirty="0"/>
          </a:p>
          <a:p>
            <a:pPr lvl="1">
              <a:buFont typeface="Arial" charset="0"/>
              <a:buChar char="•"/>
            </a:pPr>
            <a:r>
              <a:rPr lang="en-US" sz="1400" dirty="0" smtClean="0"/>
              <a:t>For example, if </a:t>
            </a:r>
            <a:r>
              <a:rPr lang="en-US" sz="1400" dirty="0" smtClean="0"/>
              <a:t>WUR discovery frame interval is 2s, then the worst case latency is 16s</a:t>
            </a:r>
            <a:endParaRPr lang="en-US" sz="1400" dirty="0" smtClean="0"/>
          </a:p>
          <a:p>
            <a:pPr>
              <a:buFont typeface="Arial" charset="0"/>
              <a:buChar char="•"/>
            </a:pPr>
            <a:r>
              <a:rPr lang="en-US" sz="1800" dirty="0" smtClean="0"/>
              <a:t>Furthermore, if 802.11ba is allowed in other bands such as 900MHz, then there are even more channels to scan. </a:t>
            </a:r>
          </a:p>
          <a:p>
            <a:pPr>
              <a:buFont typeface="Arial" charset="0"/>
              <a:buChar char="•"/>
            </a:pPr>
            <a:r>
              <a:rPr lang="en-US" sz="1800" dirty="0" smtClean="0"/>
              <a:t>In addition, if 802.11ba defines more than one WUR channels </a:t>
            </a:r>
            <a:r>
              <a:rPr lang="en-US" sz="1800" dirty="0" smtClean="0"/>
              <a:t>in the future for </a:t>
            </a:r>
            <a:r>
              <a:rPr lang="en-US" sz="1800" dirty="0" smtClean="0"/>
              <a:t>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720663" y="4354993"/>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since AP can randomly select one of the discovery channels to send out WUR Discovery frame, we do not expect WUR Discovery frames to cause congestion issue on the Discovery Channel</a:t>
            </a:r>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r>
              <a:rPr lang="en-US" sz="1800" dirty="0" smtClean="0"/>
              <a:t>Discovery </a:t>
            </a:r>
            <a:r>
              <a:rPr lang="en-US" sz="1800" dirty="0"/>
              <a:t>channel concept is very similar to the </a:t>
            </a:r>
            <a:r>
              <a:rPr lang="en-US" sz="1800" dirty="0" smtClean="0"/>
              <a:t>Social </a:t>
            </a:r>
            <a:r>
              <a:rPr lang="en-US" sz="1800" dirty="0"/>
              <a:t>channel concept in Neighbor Area Network </a:t>
            </a:r>
            <a:r>
              <a:rPr lang="en-US" sz="1800" dirty="0" smtClean="0"/>
              <a:t>standard</a:t>
            </a:r>
            <a:endParaRPr lang="en-US" sz="1800" dirty="0"/>
          </a:p>
          <a:p>
            <a:pPr lvl="1">
              <a:buFont typeface="Arial" panose="020B0604020202020204" pitchFamily="34" charset="0"/>
              <a:buChar char="•"/>
            </a:pPr>
            <a:r>
              <a:rPr lang="en-US" sz="1800" dirty="0" smtClean="0"/>
              <a:t>The use of Discovery/Social channel can significantly reduce the scanning latency for unassociated STAs in Smart Scanning use cases</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41610</TotalTime>
  <Words>1502</Words>
  <Application>Microsoft Macintosh PowerPoint</Application>
  <PresentationFormat>On-screen Show (4:3)</PresentationFormat>
  <Paragraphs>167</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1060</cp:revision>
  <cp:lastPrinted>1601-01-01T00:00:00Z</cp:lastPrinted>
  <dcterms:created xsi:type="dcterms:W3CDTF">2017-01-24T18:47:07Z</dcterms:created>
  <dcterms:modified xsi:type="dcterms:W3CDTF">2017-11-09T14:05:52Z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