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3" r:id="rId3"/>
    <p:sldId id="300" r:id="rId4"/>
    <p:sldId id="297" r:id="rId5"/>
    <p:sldId id="296" r:id="rId6"/>
    <p:sldId id="294" r:id="rId7"/>
    <p:sldId id="291" r:id="rId8"/>
    <p:sldId id="299" r:id="rId9"/>
    <p:sldId id="275" r:id="rId10"/>
    <p:sldId id="304" r:id="rId11"/>
    <p:sldId id="305" r:id="rId12"/>
    <p:sldId id="306" r:id="rId13"/>
    <p:sldId id="298" r:id="rId14"/>
    <p:sldId id="288" r:id="rId15"/>
    <p:sldId id="28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55" autoAdjust="0"/>
    <p:restoredTop sz="93393"/>
  </p:normalViewPr>
  <p:slideViewPr>
    <p:cSldViewPr>
      <p:cViewPr>
        <p:scale>
          <a:sx n="78" d="100"/>
          <a:sy n="78" d="100"/>
        </p:scale>
        <p:origin x="2184" y="4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802.11-17/1608r2</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kern="0">
                <a:ea typeface="굴림" panose="020B0600000101010101" pitchFamily="50" charset="-127"/>
              </a:rPr>
              <a:t>:</a:t>
            </a:r>
            <a:r>
              <a:rPr kumimoji="0" lang="en-US" altLang="ko-KR" sz="2000" b="0" kern="0">
                <a:ea typeface="굴림" panose="020B0600000101010101" pitchFamily="50" charset="-127"/>
              </a:rPr>
              <a:t> </a:t>
            </a:r>
            <a:r>
              <a:rPr kumimoji="0" lang="en-US" altLang="ko-KR" sz="2000" b="0" kern="0" smtClean="0">
                <a:ea typeface="굴림" panose="020B0600000101010101" pitchFamily="50" charset="-127"/>
              </a:rPr>
              <a:t>2017-11-08</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698755454"/>
              </p:ext>
            </p:extLst>
          </p:nvPr>
        </p:nvGraphicFramePr>
        <p:xfrm>
          <a:off x="1017879" y="3124200"/>
          <a:ext cx="7108242" cy="2193712"/>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smtClean="0">
                          <a:effectLst/>
                          <a:latin typeface="Times New Roman" charset="0"/>
                        </a:rPr>
                        <a:t>Name</a:t>
                      </a:r>
                      <a:endParaRPr lang="en-US" sz="1100" b="1" kern="0" dirty="0">
                        <a:effectLst/>
                        <a:latin typeface="Times New Roman"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Taewon</a:t>
                      </a:r>
                      <a:r>
                        <a:rPr lang="en-US" sz="1000" dirty="0" smtClean="0">
                          <a:effectLst/>
                          <a:latin typeface="Times New Roman" charset="0"/>
                          <a:ea typeface="宋体" charset="0"/>
                        </a:rPr>
                        <a:t> Song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LG Electronics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if Discovery frame is sent once every 1s, and we define 3 discovery channels, then the worst case latency is reduced from 19s </a:t>
            </a:r>
            <a:r>
              <a:rPr lang="en-US" sz="2000" dirty="0" smtClean="0"/>
              <a:t>(19 </a:t>
            </a:r>
            <a:r>
              <a:rPr lang="en-US" sz="2000" dirty="0" smtClean="0"/>
              <a:t>20MHz channels in 5G including </a:t>
            </a:r>
            <a:r>
              <a:rPr lang="en-US" sz="2000" dirty="0" smtClean="0"/>
              <a:t>DFS and assume one WUR channel/20MHz) </a:t>
            </a:r>
            <a:r>
              <a:rPr lang="en-US" sz="2000" dirty="0" smtClean="0"/>
              <a:t>to 3s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while PCR is ON</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in this location such as the specific WUR </a:t>
            </a:r>
            <a:r>
              <a:rPr lang="en-US" sz="1800" dirty="0"/>
              <a:t>discovery </a:t>
            </a:r>
            <a:r>
              <a:rPr lang="en-US" sz="1800" dirty="0" smtClean="0"/>
              <a:t>channel used in this </a:t>
            </a:r>
            <a:r>
              <a:rPr lang="en-US" sz="1800" dirty="0" smtClean="0"/>
              <a:t>location, </a:t>
            </a:r>
            <a:r>
              <a:rPr lang="en-US" sz="1800" dirty="0" smtClean="0"/>
              <a:t>SSID </a:t>
            </a:r>
            <a:r>
              <a:rPr lang="en-US" sz="1800" dirty="0"/>
              <a:t>etc</a:t>
            </a:r>
            <a:r>
              <a:rPr lang="en-US" sz="1800" dirty="0" smtClean="0"/>
              <a:t>. </a:t>
            </a:r>
          </a:p>
          <a:p>
            <a:pPr lvl="1">
              <a:buFont typeface="Arial" charset="0"/>
              <a:buChar char="•"/>
            </a:pPr>
            <a:r>
              <a:rPr lang="en-US" sz="1800" dirty="0" smtClean="0"/>
              <a:t>After </a:t>
            </a:r>
            <a:r>
              <a:rPr lang="en-US" sz="1800" dirty="0" smtClean="0"/>
              <a:t>obtaining such info, the STA can use WUR to perform targeted scan in this location 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PCR operating channel</a:t>
            </a:r>
          </a:p>
          <a:p>
            <a:pPr lvl="1">
              <a:buFont typeface="Arial" panose="020B0604020202020204" pitchFamily="34" charset="0"/>
              <a:buChar char="•"/>
            </a:pPr>
            <a:r>
              <a:rPr lang="en-US" dirty="0" smtClean="0"/>
              <a:t>Other info is 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[7] </a:t>
            </a:r>
            <a:r>
              <a:rPr lang="en-GB" sz="1800" dirty="0" smtClean="0"/>
              <a:t>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dirty="0" smtClean="0"/>
              <a:t>Information Needed in WUR Discovery Frame</a:t>
            </a:r>
            <a:endParaRPr lang="en-US" dirty="0"/>
          </a:p>
        </p:txBody>
      </p:sp>
      <p:sp>
        <p:nvSpPr>
          <p:cNvPr id="3" name="Content Placeholder 2"/>
          <p:cNvSpPr>
            <a:spLocks noGrp="1"/>
          </p:cNvSpPr>
          <p:nvPr>
            <p:ph idx="1"/>
          </p:nvPr>
        </p:nvSpPr>
        <p:spPr>
          <a:xfrm>
            <a:off x="679705" y="1827213"/>
            <a:ext cx="7923213" cy="4060668"/>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ID </a:t>
            </a:r>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endParaRPr lang="en-US" sz="20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is at least 160MHz of BW to scan through </a:t>
            </a:r>
          </a:p>
          <a:p>
            <a:pPr>
              <a:buFont typeface="Arial" charset="0"/>
              <a:buChar char="•"/>
            </a:pPr>
            <a:r>
              <a:rPr lang="en-US" sz="1800" dirty="0" smtClean="0"/>
              <a:t>Depending on the channelization definition in 11ba, each STA needs to scan through many WUR channels in order to discovery new APs</a:t>
            </a:r>
            <a:endParaRPr lang="en-US" sz="1400" dirty="0" smtClean="0"/>
          </a:p>
          <a:p>
            <a:pPr>
              <a:buFont typeface="Arial" charset="0"/>
              <a:buChar char="•"/>
            </a:pPr>
            <a:r>
              <a:rPr lang="en-US" sz="1800" dirty="0" smtClean="0"/>
              <a:t>The overall scanning time can be quite significant</a:t>
            </a:r>
            <a:endParaRPr lang="en-US" sz="1800" dirty="0"/>
          </a:p>
          <a:p>
            <a:pPr lvl="1">
              <a:buFont typeface="Arial" charset="0"/>
              <a:buChar char="•"/>
            </a:pPr>
            <a:r>
              <a:rPr lang="en-US" sz="1400" dirty="0" smtClean="0"/>
              <a:t>For example, if there is only one 4MHz channel in each regular 20MHz, then there are 8 WUR channels without DFS, and 19 channels with DFS</a:t>
            </a:r>
          </a:p>
          <a:p>
            <a:pPr lvl="1">
              <a:buFont typeface="Arial" charset="0"/>
              <a:buChar char="•"/>
            </a:pPr>
            <a:r>
              <a:rPr lang="en-US" sz="1400" dirty="0" smtClean="0"/>
              <a:t>This means the STA needs to scan 8 times or 19 times in 5GHz, and another 3 times in 2.4GHz</a:t>
            </a:r>
          </a:p>
          <a:p>
            <a:pPr>
              <a:buFont typeface="Arial" charset="0"/>
              <a:buChar char="•"/>
            </a:pPr>
            <a:r>
              <a:rPr lang="en-US" sz="1800" dirty="0" smtClean="0"/>
              <a:t>Furthermore, if 802.11ba is allowed in other bands such as 900MHz, then there are even more channels to scan. </a:t>
            </a:r>
          </a:p>
          <a:p>
            <a:pPr>
              <a:buFont typeface="Arial" charset="0"/>
              <a:buChar char="•"/>
            </a:pPr>
            <a:r>
              <a:rPr lang="en-US" sz="1800" dirty="0" smtClean="0"/>
              <a:t>In addition, if 802.11ba defines more than one WUR channels for 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696912" y="4734770"/>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96910" y="1827213"/>
            <a:ext cx="7770813" cy="4060668"/>
          </a:xfrm>
        </p:spPr>
        <p:txBody>
          <a:bodyPr/>
          <a:lstStyle/>
          <a:p>
            <a:pPr>
              <a:buFont typeface="Arial" panose="020B0604020202020204" pitchFamily="34" charset="0"/>
              <a:buChar char="•"/>
            </a:pPr>
            <a:r>
              <a:rPr lang="en-US" dirty="0" smtClean="0"/>
              <a:t>Compared to 19 channels to scan through, if a STA only scans two Discovery channels in 5GHz, then the scanning latency is reduced by almost 10 times</a:t>
            </a:r>
          </a:p>
          <a:p>
            <a:pPr>
              <a:buFont typeface="Arial" panose="020B0604020202020204" pitchFamily="34" charset="0"/>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02685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since AP can randomly select one of the discovery channels to send out WUR Discovery frame, we do not expect WUR Discovery frames to cause congestion issue on the Discovery Channel</a:t>
            </a:r>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r>
              <a:rPr lang="en-US" sz="1800" dirty="0" smtClean="0"/>
              <a:t>Discovery </a:t>
            </a:r>
            <a:r>
              <a:rPr lang="en-US" sz="1800" dirty="0"/>
              <a:t>channel concept is very similar to the </a:t>
            </a:r>
            <a:r>
              <a:rPr lang="en-US" sz="1800" dirty="0" smtClean="0"/>
              <a:t>Social </a:t>
            </a:r>
            <a:r>
              <a:rPr lang="en-US" sz="1800" dirty="0"/>
              <a:t>channel concept in Neighbor Area Network </a:t>
            </a:r>
            <a:r>
              <a:rPr lang="en-US" sz="1800" dirty="0" smtClean="0"/>
              <a:t>standard</a:t>
            </a:r>
            <a:endParaRPr lang="en-US" sz="1800" dirty="0"/>
          </a:p>
          <a:p>
            <a:pPr lvl="1">
              <a:buFont typeface="Arial" panose="020B0604020202020204" pitchFamily="34" charset="0"/>
              <a:buChar char="•"/>
            </a:pPr>
            <a:r>
              <a:rPr lang="en-US" sz="1800" dirty="0" smtClean="0"/>
              <a:t>The use of Discovery/Social channel can significantly reduce the scanning latency for unassociated STAs in Smart Scanning use cases</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40471</TotalTime>
  <Words>1568</Words>
  <Application>Microsoft Macintosh PowerPoint</Application>
  <PresentationFormat>On-screen Show (4:3)</PresentationFormat>
  <Paragraphs>169</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Scanning Latency Improvement</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1055</cp:revision>
  <cp:lastPrinted>1601-01-01T00:00:00Z</cp:lastPrinted>
  <dcterms:created xsi:type="dcterms:W3CDTF">2017-01-24T18:47:07Z</dcterms:created>
  <dcterms:modified xsi:type="dcterms:W3CDTF">2017-11-08T19:07:03Z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