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708" r:id="rId2"/>
    <p:sldId id="656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3" autoAdjust="0"/>
    <p:restoredTop sz="94389" autoAdjust="0"/>
  </p:normalViewPr>
  <p:slideViewPr>
    <p:cSldViewPr>
      <p:cViewPr varScale="1">
        <p:scale>
          <a:sx n="64" d="100"/>
          <a:sy n="64" d="100"/>
        </p:scale>
        <p:origin x="128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17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802.11-17/1592r0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575-05-00ba-spec-framework.docx" TargetMode="External"/><Relationship Id="rId2" Type="http://schemas.openxmlformats.org/officeDocument/2006/relationships/hyperlink" Target="https://mentor.ieee.org/802.11/dcn/17/11-17-1585-00-00ba-proposed-draft-specificatio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517842"/>
              </p:ext>
            </p:extLst>
          </p:nvPr>
        </p:nvGraphicFramePr>
        <p:xfrm>
          <a:off x="776288" y="3062288"/>
          <a:ext cx="7358062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Document" r:id="rId4" imgW="8254533" imgH="3012459" progId="Word.Document.8">
                  <p:embed/>
                </p:oleObj>
              </mc:Choice>
              <mc:Fallback>
                <p:oleObj name="Document" r:id="rId4" imgW="8254533" imgH="301245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3062288"/>
                        <a:ext cx="7358062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TGba</a:t>
            </a:r>
            <a:r>
              <a:rPr lang="en-US" altLang="en-US" dirty="0" smtClean="0"/>
              <a:t> Initial Draft (D0.1) Development Process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Minyoung</a:t>
            </a:r>
            <a:r>
              <a:rPr lang="en-US" dirty="0" smtClean="0"/>
              <a:t> Park (Samsung)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27063" y="229235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 smtClean="0"/>
              <a:t>Date: </a:t>
            </a:r>
            <a:r>
              <a:rPr lang="en-GB" sz="2000" b="0" kern="0" dirty="0" smtClean="0"/>
              <a:t>2017-10-20</a:t>
            </a:r>
            <a:endParaRPr lang="en-GB" sz="2000" b="0" kern="0" dirty="0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777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FontTx/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0250"/>
          </a:xfrm>
        </p:spPr>
        <p:txBody>
          <a:bodyPr/>
          <a:lstStyle/>
          <a:p>
            <a:r>
              <a:rPr lang="en-US" altLang="en-US" sz="2800" dirty="0" err="1" smtClean="0"/>
              <a:t>TGba</a:t>
            </a:r>
            <a:r>
              <a:rPr lang="en-US" altLang="en-US" sz="2800" dirty="0" smtClean="0"/>
              <a:t> Initial Draft D0.1 Development Process</a:t>
            </a:r>
            <a:endParaRPr lang="en-US" altLang="en-US" sz="28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492250"/>
            <a:ext cx="8229600" cy="49831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1800" b="0" dirty="0" smtClean="0"/>
              <a:t>Review </a:t>
            </a:r>
            <a:r>
              <a:rPr lang="en-US" altLang="zh-CN" sz="1800" b="0" dirty="0" err="1" smtClean="0"/>
              <a:t>TGba</a:t>
            </a:r>
            <a:r>
              <a:rPr lang="en-US" altLang="zh-CN" sz="1800" b="0" dirty="0" smtClean="0"/>
              <a:t> D0.0 (</a:t>
            </a:r>
            <a:r>
              <a:rPr lang="en-US" altLang="zh-CN" sz="1800" b="0" dirty="0" smtClean="0">
                <a:hlinkClick r:id="rId2"/>
              </a:rPr>
              <a:t>11-17/1585r0</a:t>
            </a:r>
            <a:r>
              <a:rPr lang="en-US" altLang="zh-CN" sz="1800" b="0" dirty="0" smtClean="0"/>
              <a:t>)) 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</a:t>
            </a:r>
            <a:r>
              <a:rPr lang="en-US" altLang="zh-CN" sz="1800" b="0" dirty="0">
                <a:sym typeface="Wingdings" panose="05000000000000000000" pitchFamily="2" charset="2"/>
              </a:rPr>
              <a:t> </a:t>
            </a:r>
            <a:r>
              <a:rPr lang="en-US" altLang="zh-CN" sz="1800" b="0" dirty="0" smtClean="0"/>
              <a:t>today</a:t>
            </a:r>
            <a:endParaRPr lang="en-US" altLang="zh-CN" sz="1800" b="0" dirty="0" smtClean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 smtClean="0">
                <a:sym typeface="Wingdings" panose="05000000000000000000" pitchFamily="2" charset="2"/>
              </a:rPr>
              <a:t>Identify </a:t>
            </a:r>
            <a:r>
              <a:rPr lang="en-US" altLang="zh-CN" sz="1800" b="0" dirty="0" err="1" smtClean="0">
                <a:sym typeface="Wingdings" panose="05000000000000000000" pitchFamily="2" charset="2"/>
              </a:rPr>
              <a:t>subclauses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 that have enough details to start writing draft text based on </a:t>
            </a:r>
            <a:r>
              <a:rPr lang="en-US" altLang="zh-CN" sz="1800" b="0" dirty="0" err="1" smtClean="0">
                <a:sym typeface="Wingdings" panose="05000000000000000000" pitchFamily="2" charset="2"/>
              </a:rPr>
              <a:t>TGba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 SFD (</a:t>
            </a:r>
            <a:r>
              <a:rPr lang="en-US" altLang="zh-CN" sz="1800" b="0" dirty="0" smtClean="0">
                <a:sym typeface="Wingdings" panose="05000000000000000000" pitchFamily="2" charset="2"/>
                <a:hlinkClick r:id="rId3"/>
              </a:rPr>
              <a:t>11-17/575r5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) by end of Nov. F2F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 smtClean="0">
                <a:sym typeface="Wingdings" panose="05000000000000000000" pitchFamily="2" charset="2"/>
              </a:rPr>
              <a:t>Call for volunteers to write draft text for the identified </a:t>
            </a:r>
            <a:r>
              <a:rPr lang="en-US" altLang="zh-CN" sz="1800" b="0" dirty="0" err="1" smtClean="0">
                <a:sym typeface="Wingdings" panose="05000000000000000000" pitchFamily="2" charset="2"/>
              </a:rPr>
              <a:t>subclauses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 by end of Nov. F2F meeting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 smtClean="0">
                <a:sym typeface="Wingdings" panose="05000000000000000000" pitchFamily="2" charset="2"/>
              </a:rPr>
              <a:t>One primary author working with secondary authors (if there are more than one volunteer)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 smtClean="0">
                <a:sym typeface="Wingdings" panose="05000000000000000000" pitchFamily="2" charset="2"/>
              </a:rPr>
              <a:t>Upload the prepared draft text to the mentor server for the group to review and make comments before Jan. 2018 F2F meeting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 smtClean="0">
                <a:sym typeface="Wingdings" panose="05000000000000000000" pitchFamily="2" charset="2"/>
              </a:rPr>
              <a:t>Commenting through </a:t>
            </a:r>
            <a:r>
              <a:rPr lang="en-US" altLang="zh-CN" sz="1600" dirty="0" err="1" smtClean="0">
                <a:sym typeface="Wingdings" panose="05000000000000000000" pitchFamily="2" charset="2"/>
              </a:rPr>
              <a:t>TGba</a:t>
            </a:r>
            <a:r>
              <a:rPr lang="en-US" altLang="zh-CN" sz="1600" dirty="0" smtClean="0">
                <a:sym typeface="Wingdings" panose="05000000000000000000" pitchFamily="2" charset="2"/>
              </a:rPr>
              <a:t> reflector: 7 days review period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 smtClean="0">
                <a:sym typeface="Wingdings" panose="05000000000000000000" pitchFamily="2" charset="2"/>
              </a:rPr>
              <a:t>Resolve comments on the prepared draft texts before Jan. 2018 F2F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 smtClean="0">
                <a:sym typeface="Wingdings" panose="05000000000000000000" pitchFamily="2" charset="2"/>
              </a:rPr>
              <a:t>Approve prepared draft texts in Jan. 2018 F2F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 err="1" smtClean="0">
                <a:sym typeface="Wingdings" panose="05000000000000000000" pitchFamily="2" charset="2"/>
              </a:rPr>
              <a:t>TGba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 </a:t>
            </a:r>
            <a:r>
              <a:rPr lang="en-US" altLang="zh-CN" sz="1800" b="0" dirty="0">
                <a:sym typeface="Wingdings" panose="05000000000000000000" pitchFamily="2" charset="2"/>
              </a:rPr>
              <a:t>e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ditor to implement the draft texts in D0.0 that have been approved by the group and create D0.1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b="0" dirty="0" smtClean="0">
                <a:sym typeface="Wingdings" panose="05000000000000000000" pitchFamily="2" charset="2"/>
              </a:rPr>
              <a:t>The </a:t>
            </a:r>
            <a:r>
              <a:rPr lang="en-US" altLang="zh-CN" sz="1800" b="0" dirty="0" err="1" smtClean="0">
                <a:sym typeface="Wingdings" panose="05000000000000000000" pitchFamily="2" charset="2"/>
              </a:rPr>
              <a:t>subclauses</a:t>
            </a:r>
            <a:r>
              <a:rPr lang="en-US" altLang="zh-CN" sz="1800" b="0" dirty="0" smtClean="0">
                <a:sym typeface="Wingdings" panose="05000000000000000000" pitchFamily="2" charset="2"/>
              </a:rPr>
              <a:t> that do not have enough details will be added to the next revisions (i.e. D0.2, D0.3, …)</a:t>
            </a:r>
          </a:p>
          <a:p>
            <a:pPr marL="800100" lvl="1" indent="-342900">
              <a:buFont typeface="+mj-lt"/>
              <a:buAutoNum type="arabicPeriod"/>
            </a:pPr>
            <a:endParaRPr lang="en-US" altLang="zh-CN" sz="1400" dirty="0" smtClean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 smtClean="0"/>
          </a:p>
          <a:p>
            <a:pPr marL="457200" indent="-457200">
              <a:buFont typeface="+mj-lt"/>
              <a:buAutoNum type="arabicPeriod"/>
            </a:pPr>
            <a:endParaRPr lang="en-US" alt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(Samsung)</a:t>
            </a:r>
            <a:endParaRPr lang="en-US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A1786542-6B9C-4A56-8B17-DC4883078DD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78821</TotalTime>
  <Words>215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Times New Roman</vt:lpstr>
      <vt:lpstr>Wingdings</vt:lpstr>
      <vt:lpstr>802-11-Submission</vt:lpstr>
      <vt:lpstr>Document</vt:lpstr>
      <vt:lpstr>TGba Initial Draft (D0.1) Development Process</vt:lpstr>
      <vt:lpstr>TGba Initial Draft D0.1 Development Process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11-16/1080r1</dc:title>
  <dc:subject>Task Group AY November 2015 Meeting Agenda</dc:subject>
  <dc:creator>minyoung.park@intel.com</dc:creator>
  <cp:keywords>January 2017</cp:keywords>
  <dc:description/>
  <cp:lastModifiedBy>Minyoung Park</cp:lastModifiedBy>
  <cp:revision>3875</cp:revision>
  <cp:lastPrinted>2014-11-04T15:04:57Z</cp:lastPrinted>
  <dcterms:created xsi:type="dcterms:W3CDTF">2007-04-17T18:10:23Z</dcterms:created>
  <dcterms:modified xsi:type="dcterms:W3CDTF">2017-10-23T03:51:10Z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NSCPROP_SA">
    <vt:lpwstr>C:\Users\minyoung.p\Documents\IEEE 802.11 WG\TGba\2017\November\11-17-1223-09-00ba-september-2017-tgba-agenda.pptx</vt:lpwstr>
  </property>
</Properties>
</file>