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7"/>
  </p:notesMasterIdLst>
  <p:handoutMasterIdLst>
    <p:handoutMasterId r:id="rId8"/>
  </p:handoutMasterIdLst>
  <p:sldIdLst>
    <p:sldId id="500" r:id="rId2"/>
    <p:sldId id="535" r:id="rId3"/>
    <p:sldId id="530" r:id="rId4"/>
    <p:sldId id="534" r:id="rId5"/>
    <p:sldId id="52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9800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8788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802.11-17/1591r0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2" y="199810"/>
            <a:ext cx="66364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802.11-17/1591r0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SFD and Draft Specification Mapping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2017-10-23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3567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mapping between spec framework revision 5 [1] and draft specification 0.0 [2].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- PHY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735684"/>
              </p:ext>
            </p:extLst>
          </p:nvPr>
        </p:nvGraphicFramePr>
        <p:xfrm>
          <a:off x="762000" y="1752600"/>
          <a:ext cx="77724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SFD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Draft Specification 0.0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.A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32.3.2 WUR PPDU Format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3.2 WUR Preamble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32.3.8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WUR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Preamble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3.3 WUR Payload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3.3.2 Symbol Structure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32.3.9 WUR Payload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3.3.1 Data 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32.3.5 WUR Data Rate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532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- MAC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40311"/>
              </p:ext>
            </p:extLst>
          </p:nvPr>
        </p:nvGraphicFramePr>
        <p:xfrm>
          <a:off x="762000" y="1752600"/>
          <a:ext cx="7772400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SFD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Draft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Specficiation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0.0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4.1 General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31.1 Introduction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4.2 WUR Negotiation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9.4.1.11 Action field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9.4.2.262 WUR Mode Element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9.6.31 WUR Action details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4.3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WURx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Schedule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31.4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WURx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duty cycle operation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4.4 WUR Beacon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31.3 Maintaining synchronization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4.5 WUR Mode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31.5 Power management with WUR mode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4.6 Channel Access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31.2 Channel access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4.7 Wake-up Operation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31.6 Wake-up operation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4.8 WUR Frame formats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9.10 WUR frame formats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387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</a:t>
            </a:r>
            <a:r>
              <a:rPr lang="en-US" sz="1800" dirty="0" smtClean="0"/>
              <a:t>11-17-0575-05-00ba </a:t>
            </a:r>
            <a:r>
              <a:rPr lang="en-GB" sz="1800" dirty="0" smtClean="0"/>
              <a:t>Spec Framework</a:t>
            </a:r>
            <a:endParaRPr lang="en-GB" sz="1800" dirty="0"/>
          </a:p>
          <a:p>
            <a:r>
              <a:rPr lang="en-GB" sz="1800" dirty="0"/>
              <a:t>[2</a:t>
            </a:r>
            <a:r>
              <a:rPr lang="en-GB" sz="1800" dirty="0" smtClean="0"/>
              <a:t>] 11-17-1585-00-00ba Proposed </a:t>
            </a:r>
            <a:r>
              <a:rPr lang="en-GB" sz="1800" smtClean="0"/>
              <a:t>Draft Specification 0.0</a:t>
            </a:r>
            <a:endParaRPr lang="en-GB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91450</TotalTime>
  <Words>248</Words>
  <Application>Microsoft Office PowerPoint</Application>
  <PresentationFormat>On-screen Show (4:3)</PresentationFormat>
  <Paragraphs>74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SFD and Draft Specification Mapping</vt:lpstr>
      <vt:lpstr>Abstract</vt:lpstr>
      <vt:lpstr>Mapping - PHY</vt:lpstr>
      <vt:lpstr>Mapping - MAC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</cp:keywords>
  <cp:lastModifiedBy>Huang, Po-kai</cp:lastModifiedBy>
  <cp:revision>2029</cp:revision>
  <cp:lastPrinted>1998-02-10T13:28:06Z</cp:lastPrinted>
  <dcterms:created xsi:type="dcterms:W3CDTF">2008-03-19T13:28:15Z</dcterms:created>
  <dcterms:modified xsi:type="dcterms:W3CDTF">2017-10-23T03:16:33Z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57540ef4-186a-4939-ad7c-b0c395aa7581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2017-10-23 03:16:33Z</vt:lpwstr>
  </property>
  <property fmtid="{D5CDD505-2E9C-101B-9397-08002B2CF9AE}" pid="10" name="CTPClassification">
    <vt:lpwstr>CTP_IC</vt:lpwstr>
  </property>
</Properties>
</file>