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754" r:id="rId3"/>
    <p:sldId id="748" r:id="rId4"/>
    <p:sldId id="749" r:id="rId5"/>
    <p:sldId id="750" r:id="rId6"/>
    <p:sldId id="751" r:id="rId7"/>
    <p:sldId id="752" r:id="rId8"/>
    <p:sldId id="753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2D2DB9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09" autoAdjust="0"/>
    <p:restoredTop sz="71403" autoAdjust="0"/>
  </p:normalViewPr>
  <p:slideViewPr>
    <p:cSldViewPr>
      <p:cViewPr varScale="1">
        <p:scale>
          <a:sx n="84" d="100"/>
          <a:sy n="84" d="100"/>
        </p:scale>
        <p:origin x="802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802.11-17/0291r0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802.11-17/0291r0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2" y="363379"/>
            <a:ext cx="31529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802.11-17/1588r0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opbox.com/sh/oxm5mkrx9km7mh7/AAAKiEJihtBI8viYYcBxVtPAa?dl=0&amp;preview=NR-U-WS-Oct2017-Intro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AU" dirty="0" smtClean="0">
                <a:solidFill>
                  <a:schemeClr val="accent6"/>
                </a:solidFill>
              </a:rPr>
              <a:t>Summary of workshop on NR unlicensed</a:t>
            </a:r>
            <a:endParaRPr lang="en-US" dirty="0" smtClean="0">
              <a:solidFill>
                <a:schemeClr val="accent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October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027513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Now is the time for IEEE 802.11 Coexistence SC to influence coexistence with NR-Unlicensed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Down Arrow 8"/>
          <p:cNvSpPr/>
          <p:nvPr/>
        </p:nvSpPr>
        <p:spPr bwMode="auto">
          <a:xfrm>
            <a:off x="3962400" y="3276600"/>
            <a:ext cx="1311275" cy="4572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3962400" y="4419600"/>
            <a:ext cx="1311275" cy="4572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28800" y="2590800"/>
            <a:ext cx="556260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dirty="0">
                <a:latin typeface="+mj-lt"/>
              </a:rPr>
              <a:t>NR-Unlicensed design and issues are being discussed in 3GPP and informal workshops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28800" y="3733800"/>
            <a:ext cx="556260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>
                <a:latin typeface="+mj-lt"/>
              </a:rPr>
              <a:t>Discussions indicated the ultimate NR design will have a significant impact on coexistence with Wi-Fi </a:t>
            </a:r>
            <a:endParaRPr kumimoji="0" lang="en-AU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28800" y="4876800"/>
            <a:ext cx="556260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dirty="0">
                <a:latin typeface="+mj-lt"/>
              </a:rPr>
              <a:t>The Wi-Fi community </a:t>
            </a:r>
            <a:r>
              <a:rPr lang="en-AU" sz="1600" dirty="0" smtClean="0">
                <a:latin typeface="+mj-lt"/>
              </a:rPr>
              <a:t>members need to </a:t>
            </a:r>
            <a:r>
              <a:rPr lang="en-AU" sz="1600" dirty="0">
                <a:latin typeface="+mj-lt"/>
              </a:rPr>
              <a:t>bring NR related </a:t>
            </a:r>
            <a:r>
              <a:rPr lang="en-AU" sz="1600" dirty="0" smtClean="0">
                <a:latin typeface="+mj-lt"/>
              </a:rPr>
              <a:t>coexistence issues </a:t>
            </a:r>
            <a:r>
              <a:rPr lang="en-AU" sz="1600" dirty="0">
                <a:latin typeface="+mj-lt"/>
              </a:rPr>
              <a:t>to our </a:t>
            </a:r>
            <a:r>
              <a:rPr lang="en-AU" sz="1600" dirty="0" smtClean="0">
                <a:latin typeface="+mj-lt"/>
              </a:rPr>
              <a:t>attention for action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840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NR-Unlicensed design and issues are being discussed in 3GPP and informal workshops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An informal 5G Workshop on </a:t>
            </a:r>
            <a:r>
              <a:rPr lang="en-AU" i="1" dirty="0" smtClean="0"/>
              <a:t>NR-Unlicensed and Shared Spectrum</a:t>
            </a:r>
            <a:r>
              <a:rPr lang="en-AU" dirty="0" smtClean="0"/>
              <a:t> was held on 3-4 Oct 2017 in San Diego</a:t>
            </a:r>
          </a:p>
          <a:p>
            <a:pPr lvl="1"/>
            <a:r>
              <a:rPr lang="en-AU" dirty="0" smtClean="0"/>
              <a:t>The 5G Workshop materials are available </a:t>
            </a:r>
            <a:r>
              <a:rPr lang="en-AU" dirty="0" smtClean="0">
                <a:hlinkClick r:id="rId2"/>
              </a:rPr>
              <a:t>here</a:t>
            </a:r>
            <a:endParaRPr lang="en-AU" dirty="0" smtClean="0"/>
          </a:p>
          <a:p>
            <a:pPr lvl="2"/>
            <a:r>
              <a:rPr lang="en-AU" dirty="0" smtClean="0"/>
              <a:t>The intro deck indicated the materials are not confidential</a:t>
            </a:r>
            <a:endParaRPr lang="en-AU" dirty="0"/>
          </a:p>
          <a:p>
            <a:pPr lvl="1"/>
            <a:r>
              <a:rPr lang="en-AU" dirty="0" smtClean="0"/>
              <a:t>26 companies attended the </a:t>
            </a:r>
            <a:r>
              <a:rPr lang="en-AU" dirty="0"/>
              <a:t>5</a:t>
            </a:r>
            <a:r>
              <a:rPr lang="en-AU" dirty="0" smtClean="0"/>
              <a:t>G Workshop</a:t>
            </a:r>
          </a:p>
          <a:p>
            <a:pPr lvl="2"/>
            <a:r>
              <a:rPr lang="en-AU" dirty="0" smtClean="0"/>
              <a:t>Do not have complete list of attendees</a:t>
            </a:r>
          </a:p>
          <a:p>
            <a:pPr lvl="2"/>
            <a:r>
              <a:rPr lang="en-AU" dirty="0" smtClean="0"/>
              <a:t>But they included </a:t>
            </a:r>
            <a:r>
              <a:rPr lang="it-IT" b="0" dirty="0"/>
              <a:t>Ericsson, Huawei, Intel, Nokia, Qualcomm</a:t>
            </a:r>
            <a:r>
              <a:rPr lang="it-IT" b="0" dirty="0" smtClean="0"/>
              <a:t>, Samsung, AT&amp;T, LGE, Vivo, ...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66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Discussions indicated the ultimate NR design will have a significant impact on coexistence with Wi-Fi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Some points derived from presentations at NR Workshop</a:t>
            </a:r>
          </a:p>
          <a:p>
            <a:pPr lvl="1"/>
            <a:r>
              <a:rPr lang="en-AU" dirty="0" smtClean="0"/>
              <a:t>It is proposed that NR use 60GHz</a:t>
            </a:r>
          </a:p>
          <a:p>
            <a:pPr lvl="2"/>
            <a:r>
              <a:rPr lang="en-AU" dirty="0" smtClean="0">
                <a:solidFill>
                  <a:schemeClr val="accent6"/>
                </a:solidFill>
              </a:rPr>
              <a:t>Comment: should we be concerned about 802.11ad/ay sharing with NR?</a:t>
            </a:r>
          </a:p>
          <a:p>
            <a:pPr lvl="1"/>
            <a:r>
              <a:rPr lang="en-AU" dirty="0"/>
              <a:t>It is proposed that NR use </a:t>
            </a:r>
            <a:r>
              <a:rPr lang="en-AU" dirty="0" smtClean="0"/>
              <a:t>2.4GHz operation</a:t>
            </a:r>
          </a:p>
          <a:p>
            <a:pPr lvl="2"/>
            <a:r>
              <a:rPr lang="en-AU" dirty="0" smtClean="0">
                <a:solidFill>
                  <a:schemeClr val="accent6"/>
                </a:solidFill>
              </a:rPr>
              <a:t>Comment: </a:t>
            </a:r>
            <a:r>
              <a:rPr lang="en-AU" dirty="0">
                <a:solidFill>
                  <a:schemeClr val="accent6"/>
                </a:solidFill>
              </a:rPr>
              <a:t>should we be concerned about </a:t>
            </a:r>
            <a:r>
              <a:rPr lang="en-AU" dirty="0" smtClean="0">
                <a:solidFill>
                  <a:schemeClr val="accent6"/>
                </a:solidFill>
              </a:rPr>
              <a:t>802.11b/g/n/</a:t>
            </a:r>
            <a:r>
              <a:rPr lang="en-AU" dirty="0" err="1" smtClean="0">
                <a:solidFill>
                  <a:schemeClr val="accent6"/>
                </a:solidFill>
              </a:rPr>
              <a:t>ax</a:t>
            </a:r>
            <a:r>
              <a:rPr lang="en-AU" dirty="0" smtClean="0">
                <a:solidFill>
                  <a:schemeClr val="accent6"/>
                </a:solidFill>
              </a:rPr>
              <a:t> </a:t>
            </a:r>
            <a:r>
              <a:rPr lang="en-AU" dirty="0">
                <a:solidFill>
                  <a:schemeClr val="accent6"/>
                </a:solidFill>
              </a:rPr>
              <a:t>sharing with NR?</a:t>
            </a:r>
          </a:p>
          <a:p>
            <a:pPr lvl="1"/>
            <a:r>
              <a:rPr lang="en-AU" dirty="0" smtClean="0"/>
              <a:t>It </a:t>
            </a:r>
            <a:r>
              <a:rPr lang="en-AU" dirty="0"/>
              <a:t>is proposed that NR use </a:t>
            </a:r>
            <a:r>
              <a:rPr lang="en-AU" dirty="0" smtClean="0"/>
              <a:t>900MHz operation</a:t>
            </a:r>
          </a:p>
          <a:p>
            <a:pPr lvl="2"/>
            <a:r>
              <a:rPr lang="en-AU" dirty="0" smtClean="0">
                <a:solidFill>
                  <a:schemeClr val="accent6"/>
                </a:solidFill>
              </a:rPr>
              <a:t>Comment: </a:t>
            </a:r>
            <a:r>
              <a:rPr lang="en-AU" dirty="0">
                <a:solidFill>
                  <a:schemeClr val="accent6"/>
                </a:solidFill>
              </a:rPr>
              <a:t>should we be concerned about </a:t>
            </a:r>
            <a:r>
              <a:rPr lang="en-AU" dirty="0" smtClean="0">
                <a:solidFill>
                  <a:schemeClr val="accent6"/>
                </a:solidFill>
              </a:rPr>
              <a:t>802.11ah </a:t>
            </a:r>
            <a:r>
              <a:rPr lang="en-AU" dirty="0">
                <a:solidFill>
                  <a:schemeClr val="accent6"/>
                </a:solidFill>
              </a:rPr>
              <a:t>sharing with NR</a:t>
            </a:r>
            <a:r>
              <a:rPr lang="en-AU" dirty="0" smtClean="0">
                <a:solidFill>
                  <a:schemeClr val="accent6"/>
                </a:solidFill>
              </a:rPr>
              <a:t>?</a:t>
            </a:r>
          </a:p>
          <a:p>
            <a:pPr lvl="1"/>
            <a:r>
              <a:rPr lang="en-AU" dirty="0" smtClean="0"/>
              <a:t>It is proposed that 3GPP engage in more regulatory activities, including</a:t>
            </a:r>
          </a:p>
          <a:p>
            <a:pPr lvl="2"/>
            <a:r>
              <a:rPr lang="en-AU" dirty="0" smtClean="0"/>
              <a:t>Influencing regulators to impose a </a:t>
            </a:r>
            <a:r>
              <a:rPr lang="en-AU" i="1" dirty="0" smtClean="0"/>
              <a:t>common time reference for synchronisation </a:t>
            </a:r>
            <a:r>
              <a:rPr lang="en-AU" dirty="0" smtClean="0"/>
              <a:t>between operators</a:t>
            </a:r>
            <a:r>
              <a:rPr lang="en-AU" i="1" dirty="0" smtClean="0"/>
              <a:t>, </a:t>
            </a:r>
            <a:r>
              <a:rPr lang="en-AU" dirty="0" smtClean="0"/>
              <a:t>particularly in green field spectrum</a:t>
            </a:r>
          </a:p>
          <a:p>
            <a:pPr lvl="2"/>
            <a:r>
              <a:rPr lang="en-AU" dirty="0" smtClean="0"/>
              <a:t>Influencing rules </a:t>
            </a:r>
            <a:r>
              <a:rPr lang="en-AU" i="1" dirty="0" smtClean="0"/>
              <a:t>on channel reservation and sharing for high order MIMO systems and </a:t>
            </a:r>
            <a:r>
              <a:rPr lang="en-AU" i="1" dirty="0" err="1" smtClean="0"/>
              <a:t>mmW</a:t>
            </a:r>
            <a:r>
              <a:rPr lang="en-AU" i="1" dirty="0" smtClean="0"/>
              <a:t> bands</a:t>
            </a:r>
          </a:p>
          <a:p>
            <a:pPr lvl="2"/>
            <a:r>
              <a:rPr lang="en-AU" dirty="0" smtClean="0">
                <a:solidFill>
                  <a:schemeClr val="accent6"/>
                </a:solidFill>
              </a:rPr>
              <a:t>Comment: highlights the need for IEEE 802.11 WG to remain engaged with regulators on coexistence issues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93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Discussions indicated the ultimate NR design will have a significant impact on coexistence with Wi-Fi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Some points derived from presentations at NR Workshop</a:t>
            </a:r>
          </a:p>
          <a:p>
            <a:pPr lvl="1"/>
            <a:r>
              <a:rPr lang="en-AU" dirty="0" smtClean="0"/>
              <a:t>There is significant focus on cooperation among operators to optimise access</a:t>
            </a:r>
          </a:p>
          <a:p>
            <a:pPr lvl="2"/>
            <a:r>
              <a:rPr lang="en-AU" dirty="0" smtClean="0">
                <a:solidFill>
                  <a:schemeClr val="accent6"/>
                </a:solidFill>
              </a:rPr>
              <a:t>Comment: cooperation does provide opportunities for optimisations but is also contrary to mantra that in unlicensed spectrum </a:t>
            </a:r>
            <a:r>
              <a:rPr lang="en-AU" i="1" dirty="0" smtClean="0">
                <a:solidFill>
                  <a:schemeClr val="accent6"/>
                </a:solidFill>
              </a:rPr>
              <a:t>anyone, anytime, anyplace should be able to set up a network that just works well </a:t>
            </a:r>
            <a:r>
              <a:rPr lang="en-AU" dirty="0" smtClean="0">
                <a:solidFill>
                  <a:schemeClr val="accent6"/>
                </a:solidFill>
              </a:rPr>
              <a:t>enough rather than focusing on optimisation</a:t>
            </a:r>
          </a:p>
          <a:p>
            <a:pPr lvl="2"/>
            <a:r>
              <a:rPr lang="en-AU" dirty="0" smtClean="0">
                <a:solidFill>
                  <a:schemeClr val="accent6"/>
                </a:solidFill>
              </a:rPr>
              <a:t>Comment: of course, we should not object to cooperation within a MCOT</a:t>
            </a:r>
          </a:p>
          <a:p>
            <a:pPr lvl="1"/>
            <a:r>
              <a:rPr lang="en-AU" dirty="0" smtClean="0"/>
              <a:t>There is a proposal for </a:t>
            </a:r>
            <a:r>
              <a:rPr lang="en-AU" i="1" dirty="0" smtClean="0"/>
              <a:t>universal signalling for channel reservation across RATs</a:t>
            </a:r>
            <a:r>
              <a:rPr lang="en-AU" dirty="0" smtClean="0"/>
              <a:t>, </a:t>
            </a:r>
            <a:r>
              <a:rPr lang="en-AU" dirty="0" err="1" smtClean="0"/>
              <a:t>ie</a:t>
            </a:r>
            <a:r>
              <a:rPr lang="en-AU" dirty="0" smtClean="0"/>
              <a:t> common preamble</a:t>
            </a:r>
          </a:p>
          <a:p>
            <a:pPr lvl="2"/>
            <a:r>
              <a:rPr lang="en-AU" dirty="0">
                <a:solidFill>
                  <a:schemeClr val="accent6"/>
                </a:solidFill>
              </a:rPr>
              <a:t>Comment: </a:t>
            </a:r>
            <a:r>
              <a:rPr lang="en-AU" dirty="0" smtClean="0">
                <a:solidFill>
                  <a:schemeClr val="accent6"/>
                </a:solidFill>
              </a:rPr>
              <a:t>this is something that IEEE 802 has been advocating for some time but it will require discussions with 3GPP soon while we are designing 802.11ax</a:t>
            </a:r>
          </a:p>
          <a:p>
            <a:pPr lvl="1"/>
            <a:r>
              <a:rPr lang="en-AU" dirty="0" smtClean="0"/>
              <a:t>But others are still advocating that ED be the primary sharing mechanism</a:t>
            </a:r>
          </a:p>
          <a:p>
            <a:pPr lvl="2"/>
            <a:r>
              <a:rPr lang="en-AU" dirty="0">
                <a:solidFill>
                  <a:schemeClr val="accent6"/>
                </a:solidFill>
              </a:rPr>
              <a:t>Comment: </a:t>
            </a:r>
            <a:r>
              <a:rPr lang="en-AU" dirty="0" smtClean="0">
                <a:solidFill>
                  <a:schemeClr val="accent6"/>
                </a:solidFill>
              </a:rPr>
              <a:t>we might want to support mechanisms beyond ED 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0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Discussions indicated the ultimate NR design will have a significant impact on coexistence with Wi-Fi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Some points derived from presentations at NR Workshop</a:t>
            </a:r>
          </a:p>
          <a:p>
            <a:pPr lvl="1"/>
            <a:r>
              <a:rPr lang="en-AU" dirty="0" smtClean="0"/>
              <a:t>There </a:t>
            </a:r>
            <a:r>
              <a:rPr lang="en-AU" dirty="0"/>
              <a:t>is interest in directional LBT to increase spatial reuse</a:t>
            </a:r>
          </a:p>
          <a:p>
            <a:pPr lvl="2"/>
            <a:r>
              <a:rPr lang="en-AU" dirty="0">
                <a:solidFill>
                  <a:schemeClr val="accent6"/>
                </a:solidFill>
              </a:rPr>
              <a:t>Comment: this might be of interest to 802.11ax or beyond</a:t>
            </a:r>
          </a:p>
          <a:p>
            <a:pPr lvl="1"/>
            <a:r>
              <a:rPr lang="en-AU" dirty="0"/>
              <a:t>There are some efforts underway to </a:t>
            </a:r>
            <a:r>
              <a:rPr lang="en-AU" i="1" dirty="0"/>
              <a:t>eliminate reservation signals </a:t>
            </a:r>
            <a:r>
              <a:rPr lang="en-AU" dirty="0"/>
              <a:t>(energy blocking) and stop transmission quicker when no more data to send</a:t>
            </a:r>
            <a:endParaRPr lang="en-AU" dirty="0">
              <a:solidFill>
                <a:schemeClr val="accent6"/>
              </a:solidFill>
            </a:endParaRPr>
          </a:p>
          <a:p>
            <a:pPr lvl="2"/>
            <a:r>
              <a:rPr lang="en-AU" dirty="0">
                <a:solidFill>
                  <a:schemeClr val="accent6"/>
                </a:solidFill>
              </a:rPr>
              <a:t>Comment: more starting and ending positions is something that IEEE 802 has been advocating to 3GPP in context of </a:t>
            </a:r>
            <a:r>
              <a:rPr lang="en-AU" dirty="0" smtClean="0">
                <a:solidFill>
                  <a:schemeClr val="accent6"/>
                </a:solidFill>
              </a:rPr>
              <a:t>LAA</a:t>
            </a:r>
          </a:p>
          <a:p>
            <a:pPr lvl="2"/>
            <a:r>
              <a:rPr lang="en-AU" dirty="0" smtClean="0">
                <a:solidFill>
                  <a:schemeClr val="accent6"/>
                </a:solidFill>
              </a:rPr>
              <a:t>Comment: it is good that the problem is recognised, but why shouldn’t the same principle apply to LAA?</a:t>
            </a:r>
            <a:endParaRPr lang="en-AU" dirty="0"/>
          </a:p>
          <a:p>
            <a:pPr lvl="1"/>
            <a:r>
              <a:rPr lang="en-AU" dirty="0" smtClean="0"/>
              <a:t>A fairness criteria has been proposed; </a:t>
            </a:r>
            <a:r>
              <a:rPr lang="en-AU" i="1" dirty="0" smtClean="0"/>
              <a:t>NR</a:t>
            </a:r>
            <a:r>
              <a:rPr lang="en-AU" b="0" i="1" dirty="0" smtClean="0"/>
              <a:t>-U </a:t>
            </a:r>
            <a:r>
              <a:rPr lang="en-AU" b="0" i="1" dirty="0"/>
              <a:t>should not impact Wi-Fi/LAA more than an </a:t>
            </a:r>
            <a:r>
              <a:rPr lang="en-AU" b="0" i="1" dirty="0" smtClean="0"/>
              <a:t>additional </a:t>
            </a:r>
            <a:r>
              <a:rPr lang="en-AU" b="0" i="1" dirty="0"/>
              <a:t>Wi-Fi/LAA network in terms of user-perceived </a:t>
            </a:r>
            <a:r>
              <a:rPr lang="en-AU" b="0" i="1" dirty="0" smtClean="0"/>
              <a:t>throughput/latency/coverage/BO</a:t>
            </a:r>
          </a:p>
          <a:p>
            <a:pPr lvl="2"/>
            <a:r>
              <a:rPr lang="en-AU" dirty="0" smtClean="0">
                <a:solidFill>
                  <a:schemeClr val="accent6"/>
                </a:solidFill>
              </a:rPr>
              <a:t>Comment: good </a:t>
            </a:r>
            <a:r>
              <a:rPr lang="en-AU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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88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Discussions indicated the ultimate NR design will have a significant impact on coexistence with Wi-Fi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Some points derived from presentations at NR Workshop</a:t>
            </a:r>
          </a:p>
          <a:p>
            <a:pPr lvl="1"/>
            <a:r>
              <a:rPr lang="en-AU" b="0" dirty="0" smtClean="0">
                <a:sym typeface="Wingdings" panose="05000000000000000000" pitchFamily="2" charset="2"/>
              </a:rPr>
              <a:t>There are proposals </a:t>
            </a:r>
            <a:r>
              <a:rPr lang="en-AU" dirty="0" smtClean="0">
                <a:sym typeface="Wingdings" panose="05000000000000000000" pitchFamily="2" charset="2"/>
              </a:rPr>
              <a:t>t</a:t>
            </a:r>
            <a:r>
              <a:rPr lang="en-AU" b="0" dirty="0" smtClean="0">
                <a:sym typeface="Wingdings" panose="05000000000000000000" pitchFamily="2" charset="2"/>
              </a:rPr>
              <a:t>o ensure HARQ feedback occurs in same MCOT</a:t>
            </a:r>
          </a:p>
          <a:p>
            <a:pPr lvl="2"/>
            <a:r>
              <a:rPr lang="en-AU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Comment: this will make NR more like 802.11 than LAA in the way the LBT feedback mechanism operates</a:t>
            </a:r>
            <a:endParaRPr lang="en-AU" b="0" dirty="0">
              <a:solidFill>
                <a:schemeClr val="accent6"/>
              </a:solidFill>
            </a:endParaRPr>
          </a:p>
          <a:p>
            <a:pPr lvl="1"/>
            <a:r>
              <a:rPr lang="en-AU" dirty="0" smtClean="0"/>
              <a:t>One stakeholder continues to believe that Wi-Fi community is reneging on an agreement in ETSI BRAN that 802.11ax use ED = -72dBm only</a:t>
            </a:r>
          </a:p>
          <a:p>
            <a:pPr lvl="2"/>
            <a:r>
              <a:rPr lang="en-AU" dirty="0">
                <a:solidFill>
                  <a:schemeClr val="accent6"/>
                </a:solidFill>
                <a:sym typeface="Wingdings" panose="05000000000000000000" pitchFamily="2" charset="2"/>
              </a:rPr>
              <a:t>Comment: </a:t>
            </a:r>
            <a:r>
              <a:rPr lang="en-AU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there was no such agreement (IEEE 802 was not a participant); the actual agreement (between a small number of Wi-Fi and LAA stakeholders) was to reconsider the issue when EN 301 893 was revised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41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6" cy="1066800"/>
          </a:xfrm>
        </p:spPr>
        <p:txBody>
          <a:bodyPr/>
          <a:lstStyle/>
          <a:p>
            <a:r>
              <a:rPr lang="en-AU" dirty="0"/>
              <a:t>The Wi-Fi community members need to bring NR related coexistence issues to our </a:t>
            </a:r>
            <a:r>
              <a:rPr lang="en-AU" dirty="0" smtClean="0"/>
              <a:t>attention for action</a:t>
            </a:r>
            <a:endParaRPr lang="en-AU" b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It is assumed IEEE 802.11 WG’s ultimate </a:t>
            </a:r>
            <a:r>
              <a:rPr lang="en-AU" dirty="0"/>
              <a:t>goal is for fair access for all </a:t>
            </a:r>
            <a:r>
              <a:rPr lang="en-AU" dirty="0" smtClean="0"/>
              <a:t>systems (including Wi-Fi) </a:t>
            </a:r>
            <a:r>
              <a:rPr lang="en-AU" dirty="0"/>
              <a:t>to unlicensed spectrum so that they can </a:t>
            </a:r>
            <a:r>
              <a:rPr lang="en-AU" dirty="0" smtClean="0"/>
              <a:t>all compete </a:t>
            </a:r>
            <a:r>
              <a:rPr lang="en-AU" dirty="0"/>
              <a:t>on a </a:t>
            </a:r>
            <a:r>
              <a:rPr lang="en-AU" i="1" dirty="0"/>
              <a:t>level playing </a:t>
            </a:r>
            <a:r>
              <a:rPr lang="en-AU" i="1" dirty="0" smtClean="0"/>
              <a:t>field</a:t>
            </a:r>
            <a:endParaRPr lang="en-AU" dirty="0" smtClean="0"/>
          </a:p>
          <a:p>
            <a:pPr lvl="1"/>
            <a:r>
              <a:rPr lang="en-AU" dirty="0" smtClean="0"/>
              <a:t>Therefore it </a:t>
            </a:r>
            <a:r>
              <a:rPr lang="en-AU" dirty="0"/>
              <a:t>is probably worthwhile for the Wi-Fi community to </a:t>
            </a:r>
            <a:r>
              <a:rPr lang="en-AU" dirty="0" smtClean="0"/>
              <a:t>monitor, and intervene as necessary, in NR-Unlicensed design and coexistence discussions </a:t>
            </a:r>
            <a:r>
              <a:rPr lang="en-AU" dirty="0"/>
              <a:t>in 3GPP and elsewhere </a:t>
            </a:r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… because </a:t>
            </a:r>
            <a:r>
              <a:rPr lang="en-AU" dirty="0"/>
              <a:t>Wi-Fi is almost certainly going to have to coexist with </a:t>
            </a:r>
            <a:r>
              <a:rPr lang="en-AU" dirty="0" smtClean="0"/>
              <a:t>NR-Unlicensed and decisions are being made now that will impact coexistence in the future</a:t>
            </a:r>
          </a:p>
          <a:p>
            <a:pPr lvl="1"/>
            <a:r>
              <a:rPr lang="en-AU" dirty="0" smtClean="0"/>
              <a:t>The question is how? The answer is that we are going to have to rely on our members to bring issues of interest to the Coexistence SC</a:t>
            </a:r>
          </a:p>
          <a:p>
            <a:pPr lvl="2"/>
            <a:r>
              <a:rPr lang="en-AU" dirty="0" smtClean="0"/>
              <a:t>Just like the material on the previous pages</a:t>
            </a:r>
          </a:p>
          <a:p>
            <a:pPr lvl="1"/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1429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911</Words>
  <Application>Microsoft Office PowerPoint</Application>
  <PresentationFormat>On-screen Show (4:3)</PresentationFormat>
  <Paragraphs>85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802-11-Submission</vt:lpstr>
      <vt:lpstr>Summary of workshop on NR unlicensed</vt:lpstr>
      <vt:lpstr>Now is the time for IEEE 802.11 Coexistence SC to influence coexistence with NR-Unlicensed</vt:lpstr>
      <vt:lpstr>NR-Unlicensed design and issues are being discussed in 3GPP and informal workshops</vt:lpstr>
      <vt:lpstr>Discussions indicated the ultimate NR design will have a significant impact on coexistence with Wi-Fi </vt:lpstr>
      <vt:lpstr>Discussions indicated the ultimate NR design will have a significant impact on coexistence with Wi-Fi </vt:lpstr>
      <vt:lpstr>Discussions indicated the ultimate NR design will have a significant impact on coexistence with Wi-Fi </vt:lpstr>
      <vt:lpstr>Discussions indicated the ultimate NR design will have a significant impact on coexistence with Wi-Fi </vt:lpstr>
      <vt:lpstr>The Wi-Fi community members need to bring NR related coexistence issues to our attention for action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2017-10-20T03:46:15Z</dcterms:modified>
</cp:coreProperties>
</file>