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713" r:id="rId3"/>
    <p:sldId id="714" r:id="rId4"/>
    <p:sldId id="715" r:id="rId5"/>
    <p:sldId id="716" r:id="rId6"/>
    <p:sldId id="717" r:id="rId7"/>
    <p:sldId id="722" r:id="rId8"/>
    <p:sldId id="719" r:id="rId9"/>
    <p:sldId id="720" r:id="rId10"/>
    <p:sldId id="721" r:id="rId11"/>
    <p:sldId id="723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D2DB9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1403" autoAdjust="0"/>
  </p:normalViewPr>
  <p:slideViewPr>
    <p:cSldViewPr>
      <p:cViewPr varScale="1">
        <p:scale>
          <a:sx n="84" d="100"/>
          <a:sy n="84" d="100"/>
        </p:scale>
        <p:origin x="725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26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802.11-17/1577r0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802.11-17/1577r0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 </a:t>
            </a:r>
            <a:r>
              <a:rPr lang="en-US" i="1" dirty="0" smtClean="0"/>
              <a:t>et al</a:t>
            </a:r>
            <a:endParaRPr lang="en-US" i="1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 </a:t>
            </a:r>
            <a:r>
              <a:rPr lang="en-US" i="1" dirty="0" smtClean="0"/>
              <a:t>et al</a:t>
            </a:r>
            <a:endParaRPr lang="en-US" i="1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 </a:t>
            </a:r>
            <a:r>
              <a:rPr lang="en-US" i="1" dirty="0" smtClean="0"/>
              <a:t>et al</a:t>
            </a:r>
            <a:endParaRPr lang="en-US" i="1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6821" y="6475413"/>
            <a:ext cx="22971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 </a:t>
            </a:r>
            <a:r>
              <a:rPr lang="en-US" i="1" dirty="0" smtClean="0"/>
              <a:t>et al</a:t>
            </a:r>
            <a:endParaRPr lang="en-US" i="1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802.11-17/1577r0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Issues for clarification</a:t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related to “paused COT” in EN 301 893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16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October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152073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Matthew Fischer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Broadcom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matthew.fischer@broadcom.com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32839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Andrew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Myles 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Cisco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+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61 418 656587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amyles@cisco.com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correct interpretation is that a device can only make a </a:t>
            </a:r>
            <a:r>
              <a:rPr lang="en-AU" dirty="0"/>
              <a:t>single </a:t>
            </a:r>
            <a:r>
              <a:rPr lang="en-AU" dirty="0" smtClean="0"/>
              <a:t>attempt </a:t>
            </a:r>
            <a:r>
              <a:rPr lang="en-AU" dirty="0"/>
              <a:t>to </a:t>
            </a:r>
            <a:r>
              <a:rPr lang="en-AU" dirty="0" smtClean="0"/>
              <a:t>access </a:t>
            </a:r>
            <a:r>
              <a:rPr lang="en-AU" dirty="0"/>
              <a:t>a “paused COT”</a:t>
            </a:r>
            <a:br>
              <a:rPr lang="en-AU" dirty="0"/>
            </a:b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52538" indent="-1252538"/>
            <a:r>
              <a:rPr lang="en-AU" dirty="0" smtClean="0"/>
              <a:t>Reason 3: 	discussion in ETSI BRAN at the time highlighted that only a single grant per device was intended</a:t>
            </a:r>
          </a:p>
          <a:p>
            <a:pPr lvl="1"/>
            <a:r>
              <a:rPr lang="en-AU" dirty="0" smtClean="0"/>
              <a:t>The inclusion of the “paused COT” was agreed in ETSI BRAN in December 2015</a:t>
            </a:r>
          </a:p>
          <a:p>
            <a:pPr lvl="1"/>
            <a:r>
              <a:rPr lang="en-AU" dirty="0" smtClean="0"/>
              <a:t>It was suggested as a result a complaint by a </a:t>
            </a:r>
            <a:r>
              <a:rPr lang="en-AU" dirty="0"/>
              <a:t>LAA </a:t>
            </a:r>
            <a:r>
              <a:rPr lang="en-AU" dirty="0" smtClean="0"/>
              <a:t>stakeholder that a UE could not share an </a:t>
            </a:r>
            <a:r>
              <a:rPr lang="en-AU" dirty="0" err="1" smtClean="0"/>
              <a:t>eNB’s</a:t>
            </a:r>
            <a:r>
              <a:rPr lang="en-AU" dirty="0" smtClean="0"/>
              <a:t> COT because LTE’s design meant the UE could not respond immediately to a grant</a:t>
            </a:r>
          </a:p>
          <a:p>
            <a:pPr lvl="1"/>
            <a:r>
              <a:rPr lang="en-AU" dirty="0" smtClean="0"/>
              <a:t>During discussion of the “paused </a:t>
            </a:r>
            <a:r>
              <a:rPr lang="en-AU" dirty="0"/>
              <a:t>COT” </a:t>
            </a:r>
            <a:r>
              <a:rPr lang="en-AU" dirty="0" smtClean="0"/>
              <a:t>it was made very clear that if the medium was not free at the grant time, the single grant was lost</a:t>
            </a:r>
          </a:p>
          <a:p>
            <a:pPr lvl="2"/>
            <a:r>
              <a:rPr lang="en-AU" dirty="0" smtClean="0"/>
              <a:t>A Wi-Fi stakeholder explained multiple times that the UE would only have one opportunity at the grant time; he also asserted the LAA stakeholders were “nuts” (direct quote) for proposing a solution that did not appear to be helpful to LAA</a:t>
            </a:r>
          </a:p>
          <a:p>
            <a:pPr lvl="2"/>
            <a:r>
              <a:rPr lang="en-AU" dirty="0" smtClean="0"/>
              <a:t>The LAA stakeholders all acknowledged the situation and stated the feature was useful and acceptable to LAA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05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/>
              <a:t>EN 301 893 should be clarified so it is clear a </a:t>
            </a:r>
            <a:r>
              <a:rPr lang="en-AU" dirty="0"/>
              <a:t>device can only make a single </a:t>
            </a:r>
            <a:r>
              <a:rPr lang="en-AU" dirty="0" smtClean="0"/>
              <a:t>attempt </a:t>
            </a:r>
            <a:r>
              <a:rPr lang="en-AU" dirty="0"/>
              <a:t>to access a “paused COT”</a:t>
            </a:r>
            <a:br>
              <a:rPr lang="en-AU" dirty="0"/>
            </a:b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An interpretation of EN 301 893 to allow multiple grants per device to access a “paused COT” risks fair sharing </a:t>
            </a:r>
          </a:p>
          <a:p>
            <a:pPr lvl="1"/>
            <a:r>
              <a:rPr lang="en-AU" dirty="0" smtClean="0"/>
              <a:t>As a starting point, ETSI BRAN should be asked to make it clear only a single grant </a:t>
            </a:r>
            <a:r>
              <a:rPr lang="en-AU" dirty="0"/>
              <a:t>per device </a:t>
            </a:r>
            <a:r>
              <a:rPr lang="en-AU" dirty="0" smtClean="0"/>
              <a:t>is allowed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8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AU" dirty="0"/>
              <a:t>EN 301 893 should be clarified so it is clear a device can only make a single attempt to access a “paused COT”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238806" y="6475413"/>
            <a:ext cx="230511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34417" y="6475413"/>
            <a:ext cx="558258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85799" y="2438400"/>
            <a:ext cx="1600199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Situation?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5999" y="2438400"/>
            <a:ext cx="6257926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EN 301 893 includes a “paused COT” feature that allows a UE to continue an </a:t>
            </a:r>
            <a:r>
              <a:rPr lang="en-AU" sz="1600" dirty="0" err="1">
                <a:latin typeface="+mj-lt"/>
              </a:rPr>
              <a:t>eNB’s</a:t>
            </a:r>
            <a:r>
              <a:rPr lang="en-AU" sz="1600" dirty="0">
                <a:latin typeface="+mj-lt"/>
              </a:rPr>
              <a:t> COT after a pause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85799" y="3352800"/>
            <a:ext cx="1600199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Complication?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285999" y="3352800"/>
            <a:ext cx="6257926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There is contention in 3GPP RAN1 on the meaning of the rules related to the “paused COT</a:t>
            </a:r>
            <a:r>
              <a:rPr lang="en-AU" sz="1600" dirty="0" smtClean="0">
                <a:latin typeface="+mj-lt"/>
              </a:rPr>
              <a:t>”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85799" y="4267201"/>
            <a:ext cx="1600199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Answer?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5999" y="4267201"/>
            <a:ext cx="6257926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correct interpretation is that a device can only make a single attempt to access a “paused COT”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5799" y="5181600"/>
            <a:ext cx="1600199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Next steps?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85999" y="5181600"/>
            <a:ext cx="6257926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EN 301 893 should be clarified so it is clear a device can only make a single attempt to access a “paused COT</a:t>
            </a:r>
            <a:r>
              <a:rPr lang="en-AU" sz="1600" dirty="0" smtClean="0">
                <a:latin typeface="+mj-lt"/>
              </a:rPr>
              <a:t>”</a:t>
            </a:r>
            <a:endParaRPr lang="en-A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638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 301 893 includes a “paused COT” feature that allows a UE to continue an </a:t>
            </a:r>
            <a:r>
              <a:rPr lang="en-AU" dirty="0" err="1" smtClean="0"/>
              <a:t>eNB’s</a:t>
            </a:r>
            <a:r>
              <a:rPr lang="en-AU" dirty="0" smtClean="0"/>
              <a:t> COT after a pause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EN 301 893 includes an adaptivity clause that specifies an LBT mechanism that is mostly aligned with EDCA in 802.11</a:t>
            </a:r>
          </a:p>
          <a:p>
            <a:pPr lvl="1"/>
            <a:r>
              <a:rPr lang="en-AU" dirty="0" smtClean="0"/>
              <a:t>One difference is that it allows a “paused COT”</a:t>
            </a:r>
            <a:br>
              <a:rPr lang="en-AU" dirty="0" smtClean="0"/>
            </a:br>
            <a:r>
              <a:rPr lang="en-AU" dirty="0" smtClean="0"/>
              <a:t>(COT = Channel Occupancy Time, like a TxOP)</a:t>
            </a:r>
          </a:p>
          <a:p>
            <a:pPr lvl="2"/>
            <a:r>
              <a:rPr lang="en-AU" dirty="0" smtClean="0"/>
              <a:t>An </a:t>
            </a:r>
            <a:r>
              <a:rPr lang="en-AU" i="1" dirty="0" smtClean="0"/>
              <a:t>initiating device </a:t>
            </a:r>
            <a:r>
              <a:rPr lang="en-AU" dirty="0" smtClean="0"/>
              <a:t>obtains a COT in the normal way using LBT mechanism</a:t>
            </a:r>
          </a:p>
          <a:p>
            <a:pPr lvl="3"/>
            <a:r>
              <a:rPr lang="en-AU" dirty="0" smtClean="0"/>
              <a:t>Specified in EN 301 893, clause 4.2.7.3.2.6</a:t>
            </a:r>
          </a:p>
          <a:p>
            <a:pPr lvl="2"/>
            <a:r>
              <a:rPr lang="en-AU" dirty="0" smtClean="0"/>
              <a:t>The </a:t>
            </a:r>
            <a:r>
              <a:rPr lang="en-AU" i="1" dirty="0"/>
              <a:t>initiating device </a:t>
            </a:r>
            <a:r>
              <a:rPr lang="en-AU" dirty="0" smtClean="0"/>
              <a:t>may authorise a </a:t>
            </a:r>
            <a:r>
              <a:rPr lang="en-AU" i="1" dirty="0" smtClean="0"/>
              <a:t>responding device </a:t>
            </a:r>
            <a:r>
              <a:rPr lang="en-AU" dirty="0" smtClean="0"/>
              <a:t>to continue the </a:t>
            </a:r>
            <a:r>
              <a:rPr lang="en-AU" i="1" dirty="0" smtClean="0"/>
              <a:t>COT</a:t>
            </a:r>
          </a:p>
          <a:p>
            <a:pPr lvl="3"/>
            <a:r>
              <a:rPr lang="en-AU" dirty="0"/>
              <a:t>Specified in EN 301 893, clause </a:t>
            </a:r>
            <a:r>
              <a:rPr lang="en-AU" dirty="0" smtClean="0"/>
              <a:t>4.2.7.3.2.7 &amp; with COT lengths in 4.2.7.3.2.4</a:t>
            </a:r>
          </a:p>
          <a:p>
            <a:pPr lvl="2"/>
            <a:r>
              <a:rPr lang="en-AU" dirty="0" smtClean="0"/>
              <a:t>The COT continuation can occur immediately, after at most 16us</a:t>
            </a:r>
          </a:p>
          <a:p>
            <a:pPr lvl="3"/>
            <a:r>
              <a:rPr lang="en-AU" dirty="0" smtClean="0"/>
              <a:t>This mode is often used by 802.11</a:t>
            </a:r>
            <a:endParaRPr lang="en-AU" dirty="0"/>
          </a:p>
          <a:p>
            <a:pPr lvl="2"/>
            <a:r>
              <a:rPr lang="en-AU" dirty="0"/>
              <a:t>The </a:t>
            </a:r>
            <a:r>
              <a:rPr lang="en-AU" dirty="0" smtClean="0"/>
              <a:t>COT continuation </a:t>
            </a:r>
            <a:r>
              <a:rPr lang="en-AU" dirty="0"/>
              <a:t>can occur </a:t>
            </a:r>
            <a:r>
              <a:rPr lang="en-AU" dirty="0" smtClean="0"/>
              <a:t>after a pause</a:t>
            </a:r>
          </a:p>
          <a:p>
            <a:pPr lvl="3"/>
            <a:r>
              <a:rPr lang="en-AU" dirty="0" smtClean="0"/>
              <a:t>This feature was put in place to account for a problem that LAA UEs, unlike 802.11 devices, cannot respond immediately to a grant from an eNB </a:t>
            </a:r>
          </a:p>
          <a:p>
            <a:pPr lvl="3"/>
            <a:r>
              <a:rPr lang="en-AU" dirty="0" smtClean="0"/>
              <a:t>The general idea is that the eNB will specify a grant to the UE at a particular time, but the UE must execute a 25µs LBT before taking up the grant</a:t>
            </a:r>
          </a:p>
          <a:p>
            <a:pPr lvl="3"/>
            <a:r>
              <a:rPr lang="en-AU" dirty="0" smtClean="0"/>
              <a:t>If the medium is not free at the grant time then the grant is lost</a:t>
            </a:r>
            <a:endParaRPr lang="en-AU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1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key elements of the “paused COT” are specified in EN 301 893, clause 4.2.7.3.2.7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52600"/>
            <a:ext cx="7862120" cy="461564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8556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length of COTs that are paused is specified in </a:t>
            </a:r>
            <a:r>
              <a:rPr lang="en-AU" dirty="0"/>
              <a:t>EN 301 893, clause </a:t>
            </a:r>
            <a:r>
              <a:rPr lang="en-AU" dirty="0" smtClean="0"/>
              <a:t>4.2.7.3.2.4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52600"/>
            <a:ext cx="7435700" cy="432883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 bwMode="auto">
          <a:xfrm>
            <a:off x="838200" y="6081431"/>
            <a:ext cx="7435700" cy="31936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Table 8 contains similar rules for </a:t>
            </a:r>
            <a:r>
              <a:rPr kumimoji="0" lang="en-AU" sz="1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Supervised Devices</a:t>
            </a:r>
            <a:endParaRPr kumimoji="0" lang="en-A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0980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is contention in 3GPP RAN1 on the meaning of the rules related to the “paused COT”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There have been discussions in 3GPP RAN1 about the interpretation of the “paused COT” feature</a:t>
            </a:r>
          </a:p>
          <a:p>
            <a:pPr lvl="1"/>
            <a:r>
              <a:rPr lang="en-AU" dirty="0" smtClean="0"/>
              <a:t>It is reported that some RAN1 participants have plans to allow a UE (in Releases 14 &amp; 15) to make multiple attempts to extend a “paused COT”</a:t>
            </a:r>
          </a:p>
          <a:p>
            <a:pPr lvl="2"/>
            <a:r>
              <a:rPr lang="en-AU" dirty="0" smtClean="0"/>
              <a:t>A eNB issues multiple grants to share a COT to the same UE</a:t>
            </a:r>
          </a:p>
          <a:p>
            <a:pPr lvl="2"/>
            <a:r>
              <a:rPr lang="en-AU" dirty="0" smtClean="0"/>
              <a:t>The UE then attempts to gain access using the 25µs LBT mechanism at each grant time</a:t>
            </a:r>
          </a:p>
          <a:p>
            <a:pPr lvl="2"/>
            <a:r>
              <a:rPr lang="en-AU" dirty="0" smtClean="0"/>
              <a:t>If the UE fails at the first grant time, then it retries at subsequent grant times</a:t>
            </a:r>
          </a:p>
          <a:p>
            <a:pPr lvl="1"/>
            <a:r>
              <a:rPr lang="en-AU" dirty="0"/>
              <a:t>It is </a:t>
            </a:r>
            <a:r>
              <a:rPr lang="en-AU" dirty="0" smtClean="0"/>
              <a:t>also reported </a:t>
            </a:r>
            <a:r>
              <a:rPr lang="en-AU" dirty="0"/>
              <a:t>that </a:t>
            </a:r>
            <a:r>
              <a:rPr lang="en-AU" dirty="0" smtClean="0"/>
              <a:t>that other RAN1 participants believe that a </a:t>
            </a:r>
            <a:r>
              <a:rPr lang="en-AU" dirty="0"/>
              <a:t>UE </a:t>
            </a:r>
            <a:r>
              <a:rPr lang="en-AU" dirty="0" smtClean="0"/>
              <a:t>can only make a single attempt </a:t>
            </a:r>
            <a:r>
              <a:rPr lang="en-AU" dirty="0"/>
              <a:t>to extend a “paused COT”</a:t>
            </a:r>
          </a:p>
          <a:p>
            <a:pPr lvl="2"/>
            <a:r>
              <a:rPr lang="en-AU" dirty="0"/>
              <a:t>A eNB </a:t>
            </a:r>
            <a:r>
              <a:rPr lang="en-AU" dirty="0" smtClean="0"/>
              <a:t>issues a single grant </a:t>
            </a:r>
            <a:r>
              <a:rPr lang="en-AU" dirty="0"/>
              <a:t>to share a COT to </a:t>
            </a:r>
            <a:r>
              <a:rPr lang="en-AU" dirty="0" smtClean="0"/>
              <a:t>a particular UE</a:t>
            </a:r>
            <a:endParaRPr lang="en-AU" dirty="0"/>
          </a:p>
          <a:p>
            <a:pPr lvl="2"/>
            <a:r>
              <a:rPr lang="en-AU" dirty="0"/>
              <a:t>The UE </a:t>
            </a:r>
            <a:r>
              <a:rPr lang="en-AU" dirty="0" smtClean="0"/>
              <a:t>then attempts </a:t>
            </a:r>
            <a:r>
              <a:rPr lang="en-AU" dirty="0"/>
              <a:t>to gain access using the </a:t>
            </a:r>
            <a:r>
              <a:rPr lang="en-AU" dirty="0" smtClean="0"/>
              <a:t>25µs </a:t>
            </a:r>
            <a:r>
              <a:rPr lang="en-AU" dirty="0"/>
              <a:t>LBT mechanism </a:t>
            </a:r>
            <a:endParaRPr lang="en-AU" dirty="0" smtClean="0"/>
          </a:p>
          <a:p>
            <a:pPr lvl="2"/>
            <a:r>
              <a:rPr lang="en-AU" dirty="0" smtClean="0"/>
              <a:t>If the UE </a:t>
            </a:r>
            <a:r>
              <a:rPr lang="en-AU" dirty="0"/>
              <a:t>fails at the </a:t>
            </a:r>
            <a:r>
              <a:rPr lang="en-AU" dirty="0" smtClean="0"/>
              <a:t>grant </a:t>
            </a:r>
            <a:r>
              <a:rPr lang="en-AU" dirty="0"/>
              <a:t>time, </a:t>
            </a:r>
            <a:r>
              <a:rPr lang="en-AU" dirty="0" smtClean="0"/>
              <a:t>it then loses the grant and must wait for the eNB to send it another grant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3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correct interpretation is that a device can only make a single attempt to access a “paused COT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Reasons</a:t>
            </a:r>
          </a:p>
          <a:p>
            <a:pPr lvl="1"/>
            <a:r>
              <a:rPr lang="en-AU" b="1" dirty="0" smtClean="0"/>
              <a:t>Reason 1: </a:t>
            </a:r>
            <a:r>
              <a:rPr lang="en-AU" dirty="0" smtClean="0"/>
              <a:t>the text as written is clear that only a responding device can only make a single attempt to access a “paused COT”</a:t>
            </a:r>
          </a:p>
          <a:p>
            <a:pPr lvl="1"/>
            <a:r>
              <a:rPr lang="en-AU" b="1" dirty="0" smtClean="0"/>
              <a:t>Reason 2: </a:t>
            </a:r>
            <a:r>
              <a:rPr lang="en-AU" dirty="0" smtClean="0"/>
              <a:t>the multiple attempt interpretation allows access at any time and any number of times, which is not the intent</a:t>
            </a:r>
          </a:p>
          <a:p>
            <a:pPr lvl="1"/>
            <a:r>
              <a:rPr lang="en-AU" b="1" dirty="0" smtClean="0"/>
              <a:t>Reason 3: </a:t>
            </a:r>
            <a:r>
              <a:rPr lang="en-AU" dirty="0" smtClean="0"/>
              <a:t>discussion in ETSI BRAN at the time highlighted that only a single grant per device was intended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1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correct interpretation is that a device can only make a </a:t>
            </a:r>
            <a:r>
              <a:rPr lang="en-AU" dirty="0"/>
              <a:t>single </a:t>
            </a:r>
            <a:r>
              <a:rPr lang="en-AU" dirty="0" smtClean="0"/>
              <a:t>attempt </a:t>
            </a:r>
            <a:r>
              <a:rPr lang="en-AU" dirty="0"/>
              <a:t>to </a:t>
            </a:r>
            <a:r>
              <a:rPr lang="en-AU" dirty="0" smtClean="0"/>
              <a:t>access </a:t>
            </a:r>
            <a:r>
              <a:rPr lang="en-AU" dirty="0"/>
              <a:t>a “paused COT”</a:t>
            </a:r>
            <a:br>
              <a:rPr lang="en-AU" dirty="0"/>
            </a:b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52538" indent="-1252538"/>
            <a:r>
              <a:rPr lang="en-AU" dirty="0" smtClean="0"/>
              <a:t>Reason 1:	the text as written is clear that only a </a:t>
            </a:r>
            <a:r>
              <a:rPr lang="en-AU" i="1" dirty="0"/>
              <a:t>responding device</a:t>
            </a:r>
            <a:r>
              <a:rPr lang="en-AU" dirty="0" smtClean="0"/>
              <a:t> can only make a single attempt to access a “paused COT”</a:t>
            </a:r>
          </a:p>
          <a:p>
            <a:pPr lvl="1"/>
            <a:r>
              <a:rPr lang="en-AU" dirty="0" smtClean="0"/>
              <a:t>The text in 4.2.7.3.2.7 is clear in that an </a:t>
            </a:r>
            <a:r>
              <a:rPr lang="en-AU" i="1" dirty="0" smtClean="0"/>
              <a:t>initiating device </a:t>
            </a:r>
            <a:r>
              <a:rPr lang="en-AU" dirty="0" smtClean="0"/>
              <a:t>can only send a single grant to a </a:t>
            </a:r>
            <a:r>
              <a:rPr lang="en-AU" i="1" dirty="0" smtClean="0"/>
              <a:t>responding device</a:t>
            </a:r>
          </a:p>
          <a:p>
            <a:pPr lvl="2"/>
            <a:r>
              <a:rPr lang="en-AU" dirty="0" smtClean="0"/>
              <a:t>The first paragraph refers to a singular </a:t>
            </a:r>
            <a:r>
              <a:rPr lang="en-AU" i="1" dirty="0" smtClean="0"/>
              <a:t>authorisation</a:t>
            </a:r>
            <a:r>
              <a:rPr lang="en-AU" dirty="0" smtClean="0"/>
              <a:t> per </a:t>
            </a:r>
            <a:r>
              <a:rPr lang="en-AU" i="1" dirty="0" smtClean="0"/>
              <a:t>responding device</a:t>
            </a:r>
          </a:p>
          <a:p>
            <a:pPr lvl="2"/>
            <a:r>
              <a:rPr lang="en-AU" dirty="0" smtClean="0"/>
              <a:t>The </a:t>
            </a:r>
            <a:r>
              <a:rPr lang="en-AU" dirty="0"/>
              <a:t>first paragraph </a:t>
            </a:r>
            <a:r>
              <a:rPr lang="en-AU" dirty="0" smtClean="0"/>
              <a:t>equates an </a:t>
            </a:r>
            <a:r>
              <a:rPr lang="en-AU" i="1" dirty="0" smtClean="0"/>
              <a:t>authorisation to a </a:t>
            </a:r>
            <a:r>
              <a:rPr lang="en-AU" dirty="0" smtClean="0"/>
              <a:t>grant</a:t>
            </a:r>
          </a:p>
          <a:p>
            <a:pPr lvl="1"/>
            <a:r>
              <a:rPr lang="en-AU" dirty="0"/>
              <a:t>The text in 4.2.7.3.2.7 is </a:t>
            </a:r>
            <a:r>
              <a:rPr lang="en-AU" dirty="0" smtClean="0"/>
              <a:t>relatively clear </a:t>
            </a:r>
            <a:r>
              <a:rPr lang="en-AU" dirty="0"/>
              <a:t>in that </a:t>
            </a:r>
            <a:r>
              <a:rPr lang="en-AU" dirty="0" smtClean="0"/>
              <a:t>a </a:t>
            </a:r>
            <a:r>
              <a:rPr lang="en-AU" i="1" dirty="0" smtClean="0"/>
              <a:t>responding</a:t>
            </a:r>
            <a:r>
              <a:rPr lang="en-AU" dirty="0" smtClean="0"/>
              <a:t> </a:t>
            </a:r>
            <a:r>
              <a:rPr lang="en-AU" i="1" dirty="0" smtClean="0"/>
              <a:t>device </a:t>
            </a:r>
            <a:r>
              <a:rPr lang="en-AU" dirty="0"/>
              <a:t>can only </a:t>
            </a:r>
            <a:r>
              <a:rPr lang="en-AU" dirty="0" smtClean="0"/>
              <a:t>receive </a:t>
            </a:r>
            <a:r>
              <a:rPr lang="en-AU" dirty="0"/>
              <a:t>a single grant </a:t>
            </a:r>
            <a:r>
              <a:rPr lang="en-AU" dirty="0" smtClean="0"/>
              <a:t>from an </a:t>
            </a:r>
            <a:r>
              <a:rPr lang="en-AU" i="1" dirty="0" smtClean="0"/>
              <a:t>initiating </a:t>
            </a:r>
            <a:r>
              <a:rPr lang="en-AU" i="1" dirty="0"/>
              <a:t>device</a:t>
            </a:r>
          </a:p>
          <a:p>
            <a:pPr lvl="2"/>
            <a:r>
              <a:rPr lang="en-AU" dirty="0" smtClean="0"/>
              <a:t>1) refers only to a single </a:t>
            </a:r>
            <a:r>
              <a:rPr lang="en-AU" i="1" dirty="0" smtClean="0"/>
              <a:t>grant</a:t>
            </a:r>
          </a:p>
          <a:p>
            <a:pPr lvl="2"/>
            <a:r>
              <a:rPr lang="en-AU" dirty="0" smtClean="0"/>
              <a:t>It is possible that this text refers to each example of a grant, but this is unlikely as there is no evidence elsewhere of the possibility of multiple grants to a </a:t>
            </a:r>
            <a:r>
              <a:rPr lang="en-AU" i="1" dirty="0" smtClean="0"/>
              <a:t>responding device</a:t>
            </a:r>
          </a:p>
          <a:p>
            <a:pPr lvl="2"/>
            <a:endParaRPr lang="en-AU" i="1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04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correct interpretation is that a device can only make a </a:t>
            </a:r>
            <a:r>
              <a:rPr lang="en-AU" dirty="0"/>
              <a:t>single </a:t>
            </a:r>
            <a:r>
              <a:rPr lang="en-AU" dirty="0" smtClean="0"/>
              <a:t>attempt </a:t>
            </a:r>
            <a:r>
              <a:rPr lang="en-AU" dirty="0"/>
              <a:t>to </a:t>
            </a:r>
            <a:r>
              <a:rPr lang="en-AU" dirty="0" smtClean="0"/>
              <a:t>access </a:t>
            </a:r>
            <a:r>
              <a:rPr lang="en-AU" dirty="0"/>
              <a:t>a “paused COT”</a:t>
            </a:r>
            <a:br>
              <a:rPr lang="en-AU" dirty="0"/>
            </a:b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52538" indent="-1252538"/>
            <a:r>
              <a:rPr lang="en-AU" dirty="0" smtClean="0"/>
              <a:t>Reason 2: 	the multiple attempt interpretation allows access at any time and any number of times, which is not the intent</a:t>
            </a:r>
          </a:p>
          <a:p>
            <a:pPr lvl="1"/>
            <a:r>
              <a:rPr lang="en-AU" dirty="0" smtClean="0"/>
              <a:t>Suppose the rules in EN 301 893 allowed </a:t>
            </a:r>
            <a:r>
              <a:rPr lang="en-AU" i="1" dirty="0"/>
              <a:t>initiating device </a:t>
            </a:r>
            <a:r>
              <a:rPr lang="en-AU" dirty="0" smtClean="0"/>
              <a:t>to </a:t>
            </a:r>
            <a:r>
              <a:rPr lang="en-AU" dirty="0"/>
              <a:t>authorise a </a:t>
            </a:r>
            <a:r>
              <a:rPr lang="en-AU" i="1" dirty="0"/>
              <a:t>responding device </a:t>
            </a:r>
            <a:r>
              <a:rPr lang="en-AU" i="1" dirty="0" smtClean="0"/>
              <a:t>to retry attempts to access a “paused COT” by sending multiple grants </a:t>
            </a:r>
          </a:p>
          <a:p>
            <a:pPr lvl="1"/>
            <a:r>
              <a:rPr lang="en-AU" dirty="0" smtClean="0"/>
              <a:t>Now suppose those multiple grants were for access every 1ns</a:t>
            </a:r>
          </a:p>
          <a:p>
            <a:pPr lvl="2"/>
            <a:r>
              <a:rPr lang="en-AU" dirty="0" smtClean="0"/>
              <a:t>While this is not possible for LAA for other reasons, EN 301 893 is written to be technology neutral and so what LAA can do is not relevant</a:t>
            </a:r>
          </a:p>
          <a:p>
            <a:pPr lvl="1"/>
            <a:r>
              <a:rPr lang="en-AU" dirty="0" smtClean="0"/>
              <a:t>This would mean that the </a:t>
            </a:r>
            <a:r>
              <a:rPr lang="en-AU" i="1" dirty="0"/>
              <a:t>responding </a:t>
            </a:r>
            <a:r>
              <a:rPr lang="en-AU" i="1" dirty="0" smtClean="0"/>
              <a:t>device </a:t>
            </a:r>
            <a:r>
              <a:rPr lang="en-AU" dirty="0" smtClean="0"/>
              <a:t>could have access to the medium at any time it could find the medium free for 25µs</a:t>
            </a:r>
          </a:p>
          <a:p>
            <a:pPr lvl="2"/>
            <a:r>
              <a:rPr lang="en-AU" dirty="0" smtClean="0"/>
              <a:t>“any time” is constrained by other rules in 4.2.7.3.2.4 related to “paused COTs”</a:t>
            </a:r>
          </a:p>
          <a:p>
            <a:pPr lvl="1"/>
            <a:r>
              <a:rPr lang="en-AU" dirty="0" smtClean="0"/>
              <a:t>It is clearly not the intent of the text in EN 301 893 to provide access to the medium at any time</a:t>
            </a:r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Matthew Fischer (Broadcom) </a:t>
            </a:r>
            <a:r>
              <a:rPr lang="en-US" i="1" dirty="0"/>
              <a:t>et al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856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771</Words>
  <Application>Microsoft Office PowerPoint</Application>
  <PresentationFormat>On-screen Show (4:3)</PresentationFormat>
  <Paragraphs>107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802-11-Submission</vt:lpstr>
      <vt:lpstr>Issues for clarification related to “paused COT” in EN 301 893</vt:lpstr>
      <vt:lpstr>EN 301 893 should be clarified so it is clear a device can only make a single attempt to access a “paused COT”</vt:lpstr>
      <vt:lpstr>EN 301 893 includes a “paused COT” feature that allows a UE to continue an eNB’s COT after a pause</vt:lpstr>
      <vt:lpstr>The key elements of the “paused COT” are specified in EN 301 893, clause 4.2.7.3.2.7</vt:lpstr>
      <vt:lpstr>The length of COTs that are paused is specified in EN 301 893, clause 4.2.7.3.2.4 </vt:lpstr>
      <vt:lpstr>There is contention in 3GPP RAN1 on the meaning of the rules related to the “paused COT”</vt:lpstr>
      <vt:lpstr>The correct interpretation is that a device can only make a single attempt to access a “paused COT”</vt:lpstr>
      <vt:lpstr>The correct interpretation is that a device can only make a single attempt to access a “paused COT”  </vt:lpstr>
      <vt:lpstr>The correct interpretation is that a device can only make a single attempt to access a “paused COT”  </vt:lpstr>
      <vt:lpstr>The correct interpretation is that a device can only make a single attempt to access a “paused COT”  </vt:lpstr>
      <vt:lpstr>EN 301 893 should be clarified so it is clear a device can only make a single attempt to access a “paused COT”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2017-10-16T02:19:52Z</dcterms:modified>
</cp:coreProperties>
</file>