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59" r:id="rId3"/>
    <p:sldId id="366" r:id="rId4"/>
    <p:sldId id="381" r:id="rId5"/>
    <p:sldId id="390" r:id="rId6"/>
    <p:sldId id="37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20" autoAdjust="0"/>
    <p:restoredTop sz="98157" autoAdjust="0"/>
  </p:normalViewPr>
  <p:slideViewPr>
    <p:cSldViewPr>
      <p:cViewPr varScale="1">
        <p:scale>
          <a:sx n="71" d="100"/>
          <a:sy n="71" d="100"/>
        </p:scale>
        <p:origin x="1383" y="4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1608" y="-6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8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3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2017</a:t>
            </a:r>
            <a:endParaRPr lang="en-US"/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7E4734-E93D-4119-AD53-64F2B1E3BF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0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4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5418" y="6475413"/>
            <a:ext cx="13385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5418" y="6475413"/>
            <a:ext cx="13385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802.11-17/1563r2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carlos.cordeiro@intel.com" TargetMode="External"/><Relationship Id="rId13" Type="http://schemas.openxmlformats.org/officeDocument/2006/relationships/hyperlink" Target="mailto:alex.ashley@hotmail.co.uk" TargetMode="External"/><Relationship Id="rId18" Type="http://schemas.openxmlformats.org/officeDocument/2006/relationships/hyperlink" Target="mailto:yongho.seok@gmail.com" TargetMode="External"/><Relationship Id="rId3" Type="http://schemas.openxmlformats.org/officeDocument/2006/relationships/hyperlink" Target="mailto:jiamin.chen@mail01.huawei.com" TargetMode="External"/><Relationship Id="rId7" Type="http://schemas.openxmlformats.org/officeDocument/2006/relationships/hyperlink" Target="mailto:robert.stacey@intel.com" TargetMode="External"/><Relationship Id="rId12" Type="http://schemas.openxmlformats.org/officeDocument/2006/relationships/hyperlink" Target="mailto:edward.ks.au@huawei.com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adrian.p.stephens@ieee.org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d3e3e3@gmail.com" TargetMode="External"/><Relationship Id="rId15" Type="http://schemas.openxmlformats.org/officeDocument/2006/relationships/hyperlink" Target="mailto:petere@ieee.org" TargetMode="External"/><Relationship Id="rId10" Type="http://schemas.openxmlformats.org/officeDocument/2006/relationships/hyperlink" Target="mailto:po-kai.huang@intel.com" TargetMode="External"/><Relationship Id="rId19" Type="http://schemas.openxmlformats.org/officeDocument/2006/relationships/hyperlink" Target="mailto:aasterja@qti.qualcomm.com" TargetMode="External"/><Relationship Id="rId4" Type="http://schemas.openxmlformats.org/officeDocument/2006/relationships/hyperlink" Target="mailto:shiwenhe@seu.edu.cn" TargetMode="External"/><Relationship Id="rId9" Type="http://schemas.openxmlformats.org/officeDocument/2006/relationships/hyperlink" Target="mailto:chaochun.wang@mediatek.com" TargetMode="External"/><Relationship Id="rId14" Type="http://schemas.openxmlformats.org/officeDocument/2006/relationships/hyperlink" Target="mailto:henry@LOGOUT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/>
              <a:t>802.11 WG Editor’s Meeting </a:t>
            </a:r>
            <a:r>
              <a:rPr lang="en-US" dirty="0" smtClean="0"/>
              <a:t>(Nov 2017</a:t>
            </a:r>
            <a:r>
              <a:rPr lang="en-US" dirty="0"/>
              <a:t>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2017-11-09</a:t>
            </a:r>
            <a:endParaRPr lang="en-US" sz="2000" b="0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919724"/>
              </p:ext>
            </p:extLst>
          </p:nvPr>
        </p:nvGraphicFramePr>
        <p:xfrm>
          <a:off x="533400" y="2514600"/>
          <a:ext cx="7718425" cy="252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6" name="Document" r:id="rId4" imgW="8612971" imgH="2825004" progId="Word.Document.8">
                  <p:embed/>
                </p:oleObj>
              </mc:Choice>
              <mc:Fallback>
                <p:oleObj name="Document" r:id="rId4" imgW="8612971" imgH="2825004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7718425" cy="252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3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4"/>
              </a:rPr>
              <a:t>shiwenhe@seu.edu.cn</a:t>
            </a:r>
            <a:endParaRPr lang="en-US" sz="1600" b="0" dirty="0"/>
          </a:p>
          <a:p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5"/>
              </a:rPr>
              <a:t>d3e3e3@gmail.com</a:t>
            </a:r>
            <a:endParaRPr lang="en-US" sz="1600" b="0" dirty="0"/>
          </a:p>
          <a:p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hlinkClick r:id="rId6"/>
              </a:rPr>
              <a:t>LRA@tiac.net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10"/>
              </a:rPr>
              <a:t>po-kai.huang@intel.com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REVmd</a:t>
            </a:r>
            <a:r>
              <a:rPr lang="en-US" sz="1600" dirty="0" smtClean="0"/>
              <a:t> –Emily </a:t>
            </a:r>
            <a:r>
              <a:rPr lang="en-US" sz="1600" dirty="0"/>
              <a:t>Qi – </a:t>
            </a:r>
            <a:r>
              <a:rPr lang="en-US" sz="1600" b="0" dirty="0" smtClean="0">
                <a:hlinkClick r:id="rId11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dirty="0"/>
              <a:t>Edward Au 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3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7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8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4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5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6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2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11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8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9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2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/>
              <a:t>See </a:t>
            </a:r>
            <a:r>
              <a:rPr lang="en-GB" dirty="0" smtClean="0"/>
              <a:t>11-09-1034-12-0000-wg11-style-guide.doc </a:t>
            </a:r>
            <a:endParaRPr lang="en-GB" dirty="0"/>
          </a:p>
          <a:p>
            <a:pPr lvl="1"/>
            <a:r>
              <a:rPr lang="en-US" dirty="0"/>
              <a:t>We updated 802.11 </a:t>
            </a:r>
            <a:r>
              <a:rPr lang="en-US" dirty="0" err="1"/>
              <a:t>WG</a:t>
            </a:r>
            <a:r>
              <a:rPr lang="en-US" dirty="0"/>
              <a:t>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3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</a:t>
            </a:r>
            <a:r>
              <a:rPr lang="en-US" b="0" dirty="0" err="1"/>
              <a:t>WG11</a:t>
            </a:r>
            <a:r>
              <a:rPr lang="en-US" b="0" dirty="0"/>
              <a:t>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7D261DD-C19A-4D33-B792-98F42174A4B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8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267CEDAE-0893-43B3-92C5-6D110BF9235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684942"/>
              </p:ext>
            </p:extLst>
          </p:nvPr>
        </p:nvGraphicFramePr>
        <p:xfrm>
          <a:off x="914400" y="2398816"/>
          <a:ext cx="7772400" cy="3869794"/>
        </p:xfrm>
        <a:graphic>
          <a:graphicData uri="http://schemas.openxmlformats.org/drawingml/2006/table">
            <a:tbl>
              <a:tblPr/>
              <a:tblGrid>
                <a:gridCol w="2894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173484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341563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596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 2019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48517"/>
                  </a:ext>
                </a:extLst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November 2017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endParaRPr lang="en-US" sz="1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In </a:t>
            </a:r>
            <a:r>
              <a:rPr lang="en-US" sz="1600" dirty="0" smtClean="0">
                <a:solidFill>
                  <a:srgbClr val="FF0000"/>
                </a:solidFill>
              </a:rPr>
              <a:t>Nov 2017, </a:t>
            </a:r>
            <a:r>
              <a:rPr lang="en-US" sz="1600" dirty="0"/>
              <a:t>Editors </a:t>
            </a:r>
            <a:r>
              <a:rPr lang="en-US" sz="1600" dirty="0" smtClean="0"/>
              <a:t>discussed </a:t>
            </a:r>
            <a:r>
              <a:rPr lang="en-US" sz="1600" dirty="0" err="1" smtClean="0"/>
              <a:t>REVmd</a:t>
            </a:r>
            <a:r>
              <a:rPr lang="en-US" sz="1600" dirty="0" smtClean="0"/>
              <a:t> schedule and possible completion in 2020, and expect </a:t>
            </a:r>
            <a:r>
              <a:rPr lang="en-US" sz="1600" dirty="0" smtClean="0">
                <a:solidFill>
                  <a:schemeClr val="accent2"/>
                </a:solidFill>
              </a:rPr>
              <a:t>only amendments 1 to 5 in </a:t>
            </a:r>
            <a:r>
              <a:rPr lang="en-US" sz="1600" dirty="0" err="1" smtClean="0">
                <a:solidFill>
                  <a:schemeClr val="accent2"/>
                </a:solidFill>
              </a:rPr>
              <a:t>REVmd</a:t>
            </a:r>
            <a:r>
              <a:rPr lang="en-US" sz="1600" dirty="0" smtClean="0"/>
              <a:t>. We will revisit the running order in July.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5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40075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714517"/>
              </p:ext>
            </p:extLst>
          </p:nvPr>
        </p:nvGraphicFramePr>
        <p:xfrm>
          <a:off x="457200" y="1600200"/>
          <a:ext cx="8262389" cy="3947160"/>
        </p:xfrm>
        <a:graphic>
          <a:graphicData uri="http://schemas.openxmlformats.org/drawingml/2006/table">
            <a:tbl>
              <a:tblPr/>
              <a:tblGrid>
                <a:gridCol w="325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48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233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13.0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Armstrong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29-Oct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29-Oct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0.4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5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CC"/>
                          </a:solidFill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13.0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0.8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27-Oct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Po-Kai Huang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11-Jul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16275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587675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Nov </a:t>
            </a:r>
            <a:r>
              <a:rPr lang="en-US" sz="1600" dirty="0">
                <a:solidFill>
                  <a:srgbClr val="FF0000"/>
                </a:solidFill>
                <a:latin typeface="Arial" charset="0"/>
              </a:rPr>
              <a:t>2017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69191"/>
            <a:ext cx="7772400" cy="457200"/>
          </a:xfrm>
        </p:spPr>
        <p:txBody>
          <a:bodyPr/>
          <a:lstStyle/>
          <a:p>
            <a:r>
              <a:rPr lang="en-US" sz="2800" dirty="0"/>
              <a:t>Draft Development Snapshot</a:t>
            </a:r>
            <a:endParaRPr lang="en-GB" sz="2800" dirty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95EAAF8-1103-4F9A-8384-029AC986883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 dirty="0"/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7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MIB style, Visio and Frame practices</a:t>
            </a:r>
            <a:br>
              <a:rPr lang="en-US"/>
            </a:br>
            <a:endParaRPr lang="en-US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2017</a:t>
            </a:r>
            <a:endParaRPr lang="en-US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6A5EF2C-B352-4DCD-8AF4-06278E9671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409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Microsoft Office PowerPoint</Application>
  <PresentationFormat>On-screen Show (4:3)</PresentationFormat>
  <Paragraphs>207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Default Design</vt:lpstr>
      <vt:lpstr>Document</vt:lpstr>
      <vt:lpstr>802.11 WG Editor’s Meeting (Nov 2017)</vt:lpstr>
      <vt:lpstr>Volunteer Editor Contacts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2017-11-10T00:06:05Z</dcterms:modified>
</cp:coreProperties>
</file>