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59" r:id="rId3"/>
    <p:sldId id="366" r:id="rId4"/>
    <p:sldId id="381" r:id="rId5"/>
    <p:sldId id="390" r:id="rId6"/>
    <p:sldId id="3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71" d="100"/>
          <a:sy n="71" d="100"/>
        </p:scale>
        <p:origin x="1383" y="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802.11-17/1563r2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(Nov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2017-11-09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6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</a:t>
            </a:r>
            <a:r>
              <a:rPr lang="en-GB" dirty="0" smtClean="0"/>
              <a:t>11-09-1034-12-0000-wg11-style-guide.doc </a:t>
            </a:r>
            <a:endParaRPr lang="en-GB" dirty="0"/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684942"/>
              </p:ext>
            </p:extLst>
          </p:nvPr>
        </p:nvGraphicFramePr>
        <p:xfrm>
          <a:off x="914400" y="2398816"/>
          <a:ext cx="7772400" cy="3869794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73484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34156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November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Nov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July.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14517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0.8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27-Oct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On-screen Show (4:3)</PresentationFormat>
  <Paragraphs>207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(Nov 2017)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2017-11-10T00:06:05Z</dcterms:modified>
</cp:coreProperties>
</file>