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92" r:id="rId11"/>
    <p:sldId id="364" r:id="rId12"/>
    <p:sldId id="365" r:id="rId13"/>
    <p:sldId id="391" r:id="rId14"/>
    <p:sldId id="366" r:id="rId15"/>
    <p:sldId id="367" r:id="rId16"/>
    <p:sldId id="381" r:id="rId17"/>
    <p:sldId id="369" r:id="rId18"/>
    <p:sldId id="390" r:id="rId19"/>
    <p:sldId id="371" r:id="rId20"/>
    <p:sldId id="389" r:id="rId21"/>
    <p:sldId id="372" r:id="rId22"/>
    <p:sldId id="373" r:id="rId23"/>
    <p:sldId id="374" r:id="rId24"/>
    <p:sldId id="376" r:id="rId25"/>
    <p:sldId id="377" r:id="rId26"/>
    <p:sldId id="378" r:id="rId27"/>
    <p:sldId id="379" r:id="rId2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71" d="100"/>
          <a:sy n="71" d="100"/>
        </p:scale>
        <p:origin x="1383" y="4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179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0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9C44FAB-61B8-4A66-BBA1-94E6BB943BF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356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4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39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957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59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8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60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5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802.11-17/1563r1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4-0000-editor-s-guide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meetcentral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49-50-0000-draft-number-alignment-tool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/>
              <a:t>802.11 WG Editor’s Meeting </a:t>
            </a:r>
            <a:r>
              <a:rPr lang="en-US" dirty="0" smtClean="0"/>
              <a:t>(Nov 2017</a:t>
            </a:r>
            <a:r>
              <a:rPr lang="en-US" dirty="0"/>
              <a:t>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2017-11-09</a:t>
            </a:r>
            <a:endParaRPr lang="en-US" sz="2000" b="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919724"/>
              </p:ext>
            </p:extLst>
          </p:nvPr>
        </p:nvGraphicFramePr>
        <p:xfrm>
          <a:off x="533400" y="2514600"/>
          <a:ext cx="7718425" cy="252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4" name="Document" r:id="rId4" imgW="8612971" imgH="2825004" progId="Word.Document.8">
                  <p:embed/>
                </p:oleObj>
              </mc:Choice>
              <mc:Fallback>
                <p:oleObj name="Document" r:id="rId4" imgW="8612971" imgH="2825004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7718425" cy="252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order for 11aj, 11ak, 11aq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Stacy notes 11aj changes are independent of 11ak and 11aq</a:t>
            </a:r>
            <a:endParaRPr lang="en-US" dirty="0"/>
          </a:p>
          <a:p>
            <a:r>
              <a:rPr lang="en-US" dirty="0" smtClean="0"/>
              <a:t>Looks like clause numbering is the task, and numbering spreadsheet will be updated this week, likely </a:t>
            </a:r>
            <a:r>
              <a:rPr lang="en-US" dirty="0" err="1" smtClean="0"/>
              <a:t>RevCom</a:t>
            </a:r>
            <a:r>
              <a:rPr lang="en-US" dirty="0" smtClean="0"/>
              <a:t> in March</a:t>
            </a:r>
          </a:p>
          <a:p>
            <a:r>
              <a:rPr lang="en-US" dirty="0" smtClean="0"/>
              <a:t>Mark Hamilton asks that 11ak move ahead of 11aq, and Stephen McCann has no objection</a:t>
            </a:r>
          </a:p>
          <a:p>
            <a:r>
              <a:rPr lang="en-US" dirty="0"/>
              <a:t>Looks like clause numbering is the task, and numbering spreadsheet </a:t>
            </a:r>
            <a:r>
              <a:rPr lang="en-US" dirty="0" smtClean="0"/>
              <a:t>will </a:t>
            </a:r>
            <a:r>
              <a:rPr lang="en-US" dirty="0"/>
              <a:t>be updated this </a:t>
            </a:r>
            <a:r>
              <a:rPr lang="en-US" dirty="0" smtClean="0"/>
              <a:t>week</a:t>
            </a:r>
          </a:p>
          <a:p>
            <a:r>
              <a:rPr lang="en-US" dirty="0" smtClean="0"/>
              <a:t>No Objection to changing the publication order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33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CE635F6-8864-4BBD-8832-5B292A43C38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86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 smtClean="0"/>
              <a:t>REVmc</a:t>
            </a:r>
            <a:r>
              <a:rPr lang="en-US" sz="1600" dirty="0" smtClean="0"/>
              <a:t> </a:t>
            </a:r>
            <a:r>
              <a:rPr lang="en-US" sz="1600" dirty="0"/>
              <a:t>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 smtClean="0"/>
              <a:t>P802.11ak D3.0 went through MDR process – 802.11-17/143r3 dated </a:t>
            </a:r>
            <a:r>
              <a:rPr lang="en-US" sz="1600" dirty="0"/>
              <a:t>March 2, </a:t>
            </a:r>
            <a:r>
              <a:rPr lang="en-US" sz="1600" dirty="0" smtClean="0"/>
              <a:t>2017</a:t>
            </a:r>
            <a:endParaRPr lang="en-US" sz="1600" dirty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C2F44440-AD43-43F2-939F-6A909DC803D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version of 802.11 Style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is working on an update to the 2014 Style </a:t>
            </a:r>
            <a:r>
              <a:rPr lang="en-US" dirty="0" smtClean="0"/>
              <a:t>Guide</a:t>
            </a:r>
          </a:p>
          <a:p>
            <a:r>
              <a:rPr lang="en-US" dirty="0" smtClean="0"/>
              <a:t>Robert Stacey reviewed 09/1034r12 proposed changes and there is consent to have the Working Group use 09/1034r12 going forward out of Orlando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68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See </a:t>
            </a:r>
            <a:r>
              <a:rPr lang="en-GB" dirty="0" smtClean="0"/>
              <a:t>11-09-1034-12-0000-wg11-style-guide.doc </a:t>
            </a:r>
            <a:endParaRPr lang="en-GB" dirty="0"/>
          </a:p>
          <a:p>
            <a:pPr lvl="1"/>
            <a:r>
              <a:rPr lang="en-US" dirty="0"/>
              <a:t>We updated 802.11 </a:t>
            </a:r>
            <a:r>
              <a:rPr lang="en-US" dirty="0" err="1"/>
              <a:t>WG</a:t>
            </a:r>
            <a:r>
              <a:rPr lang="en-US" dirty="0"/>
              <a:t>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3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</a:t>
            </a:r>
            <a:r>
              <a:rPr lang="en-US" b="0" dirty="0" err="1"/>
              <a:t>WG11</a:t>
            </a:r>
            <a:r>
              <a:rPr lang="en-US" b="0" dirty="0"/>
              <a:t>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Editor’s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</a:t>
            </a:r>
            <a:r>
              <a:rPr lang="en-GB" dirty="0" smtClean="0"/>
              <a:t>2017 </a:t>
            </a:r>
            <a:r>
              <a:rPr lang="en-GB" dirty="0"/>
              <a:t>is used at IEEE-SA.</a:t>
            </a:r>
            <a:endParaRPr lang="en-US" dirty="0"/>
          </a:p>
          <a:p>
            <a:r>
              <a:rPr lang="en-US" dirty="0"/>
              <a:t>Creating a Redline, Graphics, Numbering and ANA, Source Control. </a:t>
            </a:r>
            <a:r>
              <a:rPr lang="en-US" dirty="0" smtClean="0"/>
              <a:t>Subversion </a:t>
            </a:r>
            <a:r>
              <a:rPr lang="en-US" dirty="0"/>
              <a:t>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7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684942"/>
              </p:ext>
            </p:extLst>
          </p:nvPr>
        </p:nvGraphicFramePr>
        <p:xfrm>
          <a:off x="914400" y="2398816"/>
          <a:ext cx="7772400" cy="3869794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173484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534156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596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48517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November 2017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</a:t>
            </a:r>
            <a:r>
              <a:rPr lang="en-US" sz="1600" dirty="0" smtClean="0">
                <a:solidFill>
                  <a:srgbClr val="FF0000"/>
                </a:solidFill>
              </a:rPr>
              <a:t>Nov 2017, </a:t>
            </a:r>
            <a:r>
              <a:rPr lang="en-US" sz="1600" dirty="0"/>
              <a:t>Editors </a:t>
            </a:r>
            <a:r>
              <a:rPr lang="en-US" sz="1600" dirty="0" smtClean="0"/>
              <a:t>discussed </a:t>
            </a:r>
            <a:r>
              <a:rPr lang="en-US" sz="1600" dirty="0" err="1" smtClean="0"/>
              <a:t>REVmd</a:t>
            </a:r>
            <a:r>
              <a:rPr lang="en-US" sz="1600" dirty="0" smtClean="0"/>
              <a:t> schedule and possible completion in 2020, and expect </a:t>
            </a:r>
            <a:r>
              <a:rPr lang="en-US" sz="1600" dirty="0" smtClean="0">
                <a:solidFill>
                  <a:schemeClr val="accent2"/>
                </a:solidFill>
              </a:rPr>
              <a:t>only amendments 1 to 5 in </a:t>
            </a:r>
            <a:r>
              <a:rPr lang="en-US" sz="1600" dirty="0" err="1" smtClean="0">
                <a:solidFill>
                  <a:schemeClr val="accent2"/>
                </a:solidFill>
              </a:rPr>
              <a:t>REVmd</a:t>
            </a:r>
            <a:r>
              <a:rPr lang="en-US" sz="1600" dirty="0" smtClean="0"/>
              <a:t>. We will revisit the running order in July.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52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530BA4BB-2CC5-42D0-8747-56B48B57AB9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editor, please send update for next page via the editor’s reflector </a:t>
            </a:r>
            <a:r>
              <a:rPr lang="en-US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83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40075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714517"/>
              </p:ext>
            </p:extLst>
          </p:nvPr>
        </p:nvGraphicFramePr>
        <p:xfrm>
          <a:off x="457200" y="1600200"/>
          <a:ext cx="8262389" cy="39471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Armstrong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13.0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0.8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27-Oct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11-Jul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16275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587675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Nov </a:t>
            </a:r>
            <a:r>
              <a:rPr lang="en-US" sz="1600" dirty="0">
                <a:solidFill>
                  <a:srgbClr val="FF0000"/>
                </a:solidFill>
                <a:latin typeface="Arial" charset="0"/>
              </a:rPr>
              <a:t>2017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69191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2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</a:t>
            </a:r>
            <a:r>
              <a:rPr lang="en-US" dirty="0" err="1" smtClean="0"/>
              <a:t>iMeet</a:t>
            </a:r>
            <a:r>
              <a:rPr lang="en-US" dirty="0" smtClean="0"/>
              <a:t> Central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</a:t>
            </a:r>
            <a:r>
              <a:rPr lang="en-GB" dirty="0" err="1" smtClean="0"/>
              <a:t>iMeet</a:t>
            </a:r>
            <a:r>
              <a:rPr lang="en-GB" dirty="0" smtClean="0"/>
              <a:t> central site</a:t>
            </a:r>
            <a:endParaRPr lang="en-GB" dirty="0"/>
          </a:p>
          <a:p>
            <a:r>
              <a:rPr lang="en-US" dirty="0">
                <a:hlinkClick r:id="rId2"/>
              </a:rPr>
              <a:t>https://imeetcentral.com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/>
              <a:t>used to share emails and large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Still upload zip files to central site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1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dirty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94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Publication editor creates a marked up PDF with editorial changes highlighted</a:t>
            </a:r>
          </a:p>
          <a:p>
            <a:r>
              <a:rPr lang="en-US" sz="2000" dirty="0" smtClean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 smtClean="0"/>
              <a:t>Each member of the committee should review each change proposed by the publication editor</a:t>
            </a:r>
          </a:p>
          <a:p>
            <a:r>
              <a:rPr lang="en-US" sz="2000" dirty="0" smtClean="0"/>
              <a:t>Pay particular attention to</a:t>
            </a:r>
          </a:p>
          <a:p>
            <a:pPr lvl="1"/>
            <a:r>
              <a:rPr lang="en-US" sz="1800" dirty="0" smtClean="0"/>
              <a:t>Reconstructed sentences</a:t>
            </a:r>
          </a:p>
          <a:p>
            <a:pPr lvl="1"/>
            <a:r>
              <a:rPr lang="en-US" sz="1800" dirty="0" smtClean="0"/>
              <a:t>Tables with number changes</a:t>
            </a:r>
          </a:p>
          <a:p>
            <a:pPr lvl="1"/>
            <a:r>
              <a:rPr lang="en-US" sz="1800" dirty="0" smtClean="0"/>
              <a:t>ANA assignments</a:t>
            </a:r>
          </a:p>
          <a:p>
            <a:r>
              <a:rPr lang="en-US" sz="2000" dirty="0" smtClean="0"/>
              <a:t>The review process is complete when all publication changes have been reviewed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45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staff using Framemaker-2017</a:t>
            </a:r>
          </a:p>
          <a:p>
            <a:r>
              <a:rPr lang="en-US" dirty="0" smtClean="0"/>
              <a:t>IEEE is working on an update to the 2014 Style Guide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54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Backup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 smtClean="0"/>
              <a:t>iMeetCentral</a:t>
            </a:r>
            <a:r>
              <a:rPr lang="en-US" dirty="0" smtClean="0"/>
              <a:t> for </a:t>
            </a:r>
            <a:r>
              <a:rPr lang="en-US" dirty="0"/>
              <a:t>safekeeping.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31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MIB style, Visio and Frame practices</a:t>
            </a:r>
            <a:br>
              <a:rPr lang="en-US"/>
            </a:br>
            <a:endParaRPr 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6A5EF2C-B352-4DCD-8AF4-06278E9671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58554DE-B085-48F8-9ABE-F6BC00DD07E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6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Pending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033" y="204416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Document the publication process perhaps in the editor’s guide</a:t>
            </a:r>
          </a:p>
          <a:p>
            <a:pPr marL="0" indent="0">
              <a:buNone/>
            </a:pPr>
            <a:r>
              <a:rPr lang="en-US" dirty="0" smtClean="0"/>
              <a:t>Robert to look at MIB preparation in editor’s guide after ARC finished MIB discussion</a:t>
            </a:r>
          </a:p>
          <a:p>
            <a:pPr marL="0" indent="0">
              <a:buNone/>
            </a:pPr>
            <a:r>
              <a:rPr lang="en-US" dirty="0" smtClean="0"/>
              <a:t>Robert to look at updating the editor’s guide to describe source control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994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Backup/Background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76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http://www.ieee802.org/11/editor_resources.html</a:t>
            </a:r>
            <a:endParaRPr lang="en-US" u="sng" dirty="0"/>
          </a:p>
          <a:p>
            <a:r>
              <a:rPr lang="en-US" b="0" dirty="0"/>
              <a:t>Comments or changes? Perhaps an online wiki?</a:t>
            </a:r>
          </a:p>
          <a:p>
            <a:r>
              <a:rPr lang="en-US" b="0" dirty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A7343D4-A490-4C6E-ADC9-8805142B12B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8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for </a:t>
            </a:r>
            <a:r>
              <a:rPr lang="en-US" dirty="0" smtClean="0"/>
              <a:t>2017-11-07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ANA </a:t>
            </a:r>
            <a:r>
              <a:rPr lang="en-US" dirty="0"/>
              <a:t>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err="1" smtClean="0"/>
              <a:t>TGaj</a:t>
            </a:r>
            <a:r>
              <a:rPr lang="en-US" dirty="0" smtClean="0"/>
              <a:t> publication order</a:t>
            </a:r>
            <a:endParaRPr lang="en-US" dirty="0"/>
          </a:p>
          <a:p>
            <a:r>
              <a:rPr lang="en-US" dirty="0"/>
              <a:t>802.11 Mandatory Draft Review before SB</a:t>
            </a:r>
          </a:p>
          <a:p>
            <a:r>
              <a:rPr lang="en-US" dirty="0" smtClean="0"/>
              <a:t>WG </a:t>
            </a:r>
            <a:r>
              <a:rPr lang="en-US" dirty="0"/>
              <a:t>Style Guide for 802.11 </a:t>
            </a:r>
            <a:r>
              <a:rPr lang="en-US" dirty="0" smtClean="0"/>
              <a:t>09/1034r11</a:t>
            </a:r>
          </a:p>
          <a:p>
            <a:r>
              <a:rPr lang="en-US" dirty="0" smtClean="0"/>
              <a:t>Review WG Style Guide</a:t>
            </a:r>
            <a:endParaRPr lang="en-US" dirty="0"/>
          </a:p>
          <a:p>
            <a:r>
              <a:rPr lang="en-US" dirty="0"/>
              <a:t>Additional discussion topics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2017-11-07</a:t>
            </a:r>
            <a:endParaRPr lang="en-US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715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800" dirty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P802.11aj Amendment (CMMW) – </a:t>
            </a:r>
            <a:r>
              <a:rPr lang="en-US" sz="1800" dirty="0" smtClean="0"/>
              <a:t>Jiamin, Chen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P802.11ak Amendment (GLK) – (Mark </a:t>
            </a:r>
            <a:r>
              <a:rPr lang="en-US" sz="1800" dirty="0" smtClean="0"/>
              <a:t>Hamilton)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/>
              <a:t>P802.11aq Amendment (PAD) – </a:t>
            </a:r>
            <a:r>
              <a:rPr lang="en-US" sz="1800" dirty="0" smtClean="0"/>
              <a:t>(Stephen McCann)</a:t>
            </a:r>
            <a:endParaRPr lang="en-US" sz="18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P802.11ax </a:t>
            </a:r>
            <a:r>
              <a:rPr lang="en-US" sz="1800" dirty="0"/>
              <a:t>Amendment (HEW) – Robert </a:t>
            </a:r>
            <a:r>
              <a:rPr lang="en-US" sz="18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smtClean="0"/>
              <a:t>P802.11ba Amendment (WUR) </a:t>
            </a:r>
            <a:r>
              <a:rPr lang="en-US" sz="1800" dirty="0"/>
              <a:t>– Po-kai </a:t>
            </a:r>
            <a:r>
              <a:rPr lang="en-US" sz="1800" dirty="0" smtClean="0"/>
              <a:t>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800" dirty="0" err="1" smtClean="0"/>
              <a:t>REVmd</a:t>
            </a:r>
            <a:r>
              <a:rPr lang="en-US" sz="1800" dirty="0" smtClean="0"/>
              <a:t> – Emily Qi, Edward Au</a:t>
            </a:r>
            <a:endParaRPr lang="en-US" sz="18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1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</a:t>
            </a:r>
            <a:r>
              <a:rPr lang="en-US" sz="1800" dirty="0" smtClean="0"/>
              <a:t>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P802.11ak </a:t>
            </a:r>
            <a:r>
              <a:rPr lang="en-US" sz="1800" dirty="0"/>
              <a:t>Amendment (GLK) – </a:t>
            </a:r>
            <a:r>
              <a:rPr lang="en-US" sz="1800" dirty="0" smtClean="0"/>
              <a:t>Donald Eastlake</a:t>
            </a:r>
            <a:endParaRPr lang="en-US" sz="1800" b="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P802.11az Amendment (NGP) – Chao-Chun </a:t>
            </a:r>
            <a:r>
              <a:rPr lang="en-US" sz="1800" dirty="0" smtClean="0"/>
              <a:t>Wang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P802.11ay Amendment (NG60) – Carlos </a:t>
            </a:r>
            <a:r>
              <a:rPr lang="en-US" sz="1800" dirty="0" err="1" smtClean="0"/>
              <a:t>Cordeiro</a:t>
            </a: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Also </a:t>
            </a:r>
            <a:r>
              <a:rPr lang="en-US" sz="18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Adrian Stephens	</a:t>
            </a:r>
            <a:r>
              <a:rPr lang="en-US" sz="1600" dirty="0" smtClean="0"/>
              <a:t>Andy Scott	Al </a:t>
            </a:r>
            <a:r>
              <a:rPr lang="en-US" sz="1600" dirty="0" err="1" smtClean="0"/>
              <a:t>Petrick</a:t>
            </a:r>
            <a:r>
              <a:rPr lang="en-US" sz="1600" dirty="0" smtClean="0"/>
              <a:t>	Guido Hiertz	</a:t>
            </a:r>
            <a:r>
              <a:rPr lang="en-US" sz="1600" dirty="0" err="1" smtClean="0"/>
              <a:t>Ihtisham</a:t>
            </a:r>
            <a:r>
              <a:rPr lang="en-US" sz="1600" dirty="0" smtClean="0"/>
              <a:t> Khalid	Michael </a:t>
            </a:r>
            <a:r>
              <a:rPr lang="en-US" sz="1600" dirty="0" err="1" smtClean="0"/>
              <a:t>Montemurro</a:t>
            </a:r>
            <a:r>
              <a:rPr lang="en-US" sz="1600" dirty="0" smtClean="0"/>
              <a:t>	</a:t>
            </a:r>
            <a:r>
              <a:rPr lang="en-US" sz="1600" dirty="0" err="1" smtClean="0"/>
              <a:t>Sachin</a:t>
            </a:r>
            <a:r>
              <a:rPr lang="en-US" sz="1600" dirty="0" smtClean="0"/>
              <a:t> </a:t>
            </a:r>
            <a:r>
              <a:rPr lang="en-US" sz="1600" dirty="0" err="1" smtClean="0"/>
              <a:t>Godbole</a:t>
            </a:r>
            <a:endParaRPr lang="en-US" sz="16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	</a:t>
            </a:r>
            <a:endParaRPr lang="en-US" sz="1400" dirty="0" smtClean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IEEE </a:t>
            </a:r>
            <a:r>
              <a:rPr lang="en-US" sz="1800" dirty="0"/>
              <a:t>Staff present and always welcome! </a:t>
            </a:r>
            <a:endParaRPr lang="en-US" sz="18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	</a:t>
            </a:r>
            <a:r>
              <a:rPr lang="en-US" sz="1400" dirty="0"/>
              <a:t> Michelle Turner 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IEEE </a:t>
            </a:r>
            <a:r>
              <a:rPr lang="en-US" sz="1600" dirty="0"/>
              <a:t>Staff not present and always welcome! </a:t>
            </a:r>
            <a:endParaRPr lang="en-US" sz="16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600" dirty="0" smtClean="0"/>
              <a:t>Kathryn Bennet</a:t>
            </a:r>
            <a:r>
              <a:rPr lang="en-US" sz="1600" dirty="0"/>
              <a:t>	</a:t>
            </a:r>
            <a:r>
              <a:rPr lang="en-US" sz="1600" dirty="0" smtClean="0"/>
              <a:t>Note</a:t>
            </a:r>
            <a:r>
              <a:rPr lang="en-US" sz="1600" dirty="0"/>
              <a:t>: editors request that an IEEE staff member should be present at least during Plenary meetings</a:t>
            </a: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3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6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Nov 7</a:t>
            </a:r>
            <a:r>
              <a:rPr lang="en-GB" baseline="30000" dirty="0" smtClean="0"/>
              <a:t>th</a:t>
            </a:r>
            <a:r>
              <a:rPr lang="en-GB" dirty="0" smtClean="0"/>
              <a:t> round </a:t>
            </a:r>
            <a:r>
              <a:rPr lang="en-GB" dirty="0"/>
              <a:t>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524000"/>
            <a:ext cx="7772400" cy="5029200"/>
          </a:xfrm>
        </p:spPr>
        <p:txBody>
          <a:bodyPr/>
          <a:lstStyle/>
          <a:p>
            <a:r>
              <a:rPr lang="en-GB" sz="1800" dirty="0" smtClean="0"/>
              <a:t>11aq – Draft 13 </a:t>
            </a:r>
            <a:r>
              <a:rPr lang="en-GB" sz="1800" dirty="0" err="1" smtClean="0"/>
              <a:t>recirc</a:t>
            </a:r>
            <a:r>
              <a:rPr lang="en-GB" sz="1800" dirty="0" smtClean="0"/>
              <a:t> completed this week, unknown comment resolution activity, hope to </a:t>
            </a:r>
            <a:r>
              <a:rPr lang="en-GB" sz="1800" dirty="0" err="1" smtClean="0"/>
              <a:t>recirc</a:t>
            </a:r>
            <a:r>
              <a:rPr lang="en-GB" sz="1800" dirty="0" smtClean="0"/>
              <a:t> out of Orlando </a:t>
            </a:r>
          </a:p>
          <a:p>
            <a:r>
              <a:rPr lang="en-GB" sz="1800" dirty="0" smtClean="0"/>
              <a:t>11ak – Draft 5 SB </a:t>
            </a:r>
            <a:r>
              <a:rPr lang="en-GB" sz="1800" dirty="0" err="1" smtClean="0"/>
              <a:t>recirc</a:t>
            </a:r>
            <a:r>
              <a:rPr lang="en-GB" sz="1800" dirty="0" smtClean="0"/>
              <a:t> closes Thursday, hope to </a:t>
            </a:r>
            <a:r>
              <a:rPr lang="en-GB" sz="1800" dirty="0" err="1" smtClean="0"/>
              <a:t>recirc</a:t>
            </a:r>
            <a:r>
              <a:rPr lang="en-GB" sz="1800" dirty="0" smtClean="0"/>
              <a:t> after telecom, hope for Jan WG approval ahead of </a:t>
            </a:r>
            <a:r>
              <a:rPr lang="en-GB" sz="1800" dirty="0" err="1" smtClean="0"/>
              <a:t>RevCom</a:t>
            </a:r>
            <a:r>
              <a:rPr lang="en-GB" sz="1800" dirty="0" smtClean="0"/>
              <a:t> date</a:t>
            </a:r>
            <a:endParaRPr lang="en-GB" sz="1800" dirty="0"/>
          </a:p>
          <a:p>
            <a:pPr lvl="0"/>
            <a:r>
              <a:rPr lang="en-GB" sz="1800" dirty="0" smtClean="0"/>
              <a:t>11aj – Draft 8.0 SB </a:t>
            </a:r>
            <a:r>
              <a:rPr lang="en-GB" sz="1800" dirty="0" err="1" smtClean="0"/>
              <a:t>recirc</a:t>
            </a:r>
            <a:r>
              <a:rPr lang="en-GB" sz="1800" dirty="0" smtClean="0"/>
              <a:t> complete, discuss changing publication order, expect to </a:t>
            </a:r>
            <a:r>
              <a:rPr lang="en-GB" sz="1800" dirty="0" err="1" smtClean="0"/>
              <a:t>recirc</a:t>
            </a:r>
            <a:r>
              <a:rPr lang="en-GB" sz="1800" dirty="0" smtClean="0"/>
              <a:t> out of Orlando after TG </a:t>
            </a:r>
            <a:r>
              <a:rPr lang="en-GB" sz="1800" dirty="0" err="1" smtClean="0"/>
              <a:t>telecon</a:t>
            </a:r>
            <a:r>
              <a:rPr lang="en-GB" sz="1800" dirty="0" smtClean="0"/>
              <a:t>  </a:t>
            </a:r>
            <a:endParaRPr lang="en-GB" sz="1800" dirty="0"/>
          </a:p>
          <a:p>
            <a:r>
              <a:rPr lang="en-GB" sz="1800" dirty="0"/>
              <a:t>11ax </a:t>
            </a:r>
            <a:r>
              <a:rPr lang="en-US" sz="1800" dirty="0" smtClean="0"/>
              <a:t>– Draft 2.0 failed WG LB, ~3,000 comments, hope for Draft 3.0 WG LB out of May meeting  </a:t>
            </a:r>
          </a:p>
          <a:p>
            <a:r>
              <a:rPr lang="en-GB" sz="1800" dirty="0" smtClean="0"/>
              <a:t>11ay – Draft 0.8 in members area missing a few sections, hope to resolve all comments this week and discuss when to hold WG LB   </a:t>
            </a:r>
            <a:endParaRPr lang="en-GB" sz="1800" dirty="0"/>
          </a:p>
          <a:p>
            <a:r>
              <a:rPr lang="en-GB" sz="2000" dirty="0"/>
              <a:t>11az </a:t>
            </a:r>
            <a:r>
              <a:rPr lang="en-GB" sz="1800" dirty="0" smtClean="0"/>
              <a:t>– </a:t>
            </a:r>
            <a:r>
              <a:rPr lang="en-US" sz="1800" dirty="0"/>
              <a:t>revision </a:t>
            </a:r>
            <a:r>
              <a:rPr lang="en-US" sz="1800" dirty="0" smtClean="0"/>
              <a:t>r9 </a:t>
            </a:r>
            <a:r>
              <a:rPr lang="en-US" sz="1800" dirty="0"/>
              <a:t>of the SFD was uploaded to Mentor and the specification r0.1, the template, is ready</a:t>
            </a:r>
            <a:r>
              <a:rPr lang="en-US" sz="1800" dirty="0" smtClean="0"/>
              <a:t>.</a:t>
            </a:r>
            <a:r>
              <a:rPr lang="en-GB" sz="1600" dirty="0" smtClean="0"/>
              <a:t>  </a:t>
            </a:r>
          </a:p>
          <a:p>
            <a:r>
              <a:rPr lang="en-GB" sz="1800" dirty="0" smtClean="0"/>
              <a:t>11ba – r5 of SFD, may revise this week, note more contribution activity,  hope for Draft 0.1 in Jan  </a:t>
            </a:r>
          </a:p>
          <a:p>
            <a:r>
              <a:rPr lang="en-GB" sz="1800" dirty="0" err="1" smtClean="0"/>
              <a:t>REVmd</a:t>
            </a:r>
            <a:r>
              <a:rPr lang="en-GB" sz="1800" dirty="0" smtClean="0"/>
              <a:t> – Draft 0.4 , about 150 comments remain, hope to have all comments resolved and hold WG LB after Jan  </a:t>
            </a:r>
            <a:endParaRPr lang="en-GB" sz="1800" dirty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9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 smtClean="0">
                <a:hlinkClick r:id="rId3"/>
              </a:rPr>
              <a:t>Robert.Stacey@intel.com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To be updated:</a:t>
            </a:r>
          </a:p>
          <a:p>
            <a:pPr lvl="1"/>
            <a:r>
              <a:rPr lang="en-US" dirty="0" smtClean="0"/>
              <a:t>Add Po-Kai to the editor’s reflector</a:t>
            </a:r>
            <a:endParaRPr lang="en-US" dirty="0"/>
          </a:p>
          <a:p>
            <a:endParaRPr lang="en-US" dirty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3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/>
              <a:t>Publication completed for 802.11-2012 March  30, 2012</a:t>
            </a:r>
          </a:p>
          <a:p>
            <a:r>
              <a:rPr lang="en-US" dirty="0"/>
              <a:t>Publication of </a:t>
            </a:r>
            <a:r>
              <a:rPr lang="en-US" dirty="0" err="1"/>
              <a:t>11ae</a:t>
            </a:r>
            <a:r>
              <a:rPr lang="en-US" dirty="0"/>
              <a:t> announced April 10, 2012</a:t>
            </a:r>
          </a:p>
          <a:p>
            <a:r>
              <a:rPr lang="en-US" dirty="0"/>
              <a:t>Publication of 11aa announced June 5, 2012</a:t>
            </a:r>
          </a:p>
          <a:p>
            <a:r>
              <a:rPr lang="en-US" dirty="0"/>
              <a:t>Publication of 11ac announced December 18, 2013</a:t>
            </a:r>
          </a:p>
          <a:p>
            <a:r>
              <a:rPr lang="en-US" dirty="0"/>
              <a:t>Publication of 11ad announced December 28, 2012</a:t>
            </a:r>
          </a:p>
          <a:p>
            <a:r>
              <a:rPr lang="en-US" dirty="0"/>
              <a:t>Publication of 11af announced February 21, 2014</a:t>
            </a:r>
          </a:p>
          <a:p>
            <a:r>
              <a:rPr lang="en-US" dirty="0"/>
              <a:t>Publication of 802.11-2016 December 14, 2016</a:t>
            </a:r>
          </a:p>
          <a:p>
            <a:r>
              <a:rPr lang="en-US" dirty="0"/>
              <a:t>Publication of 11ai announced December 30, </a:t>
            </a:r>
            <a:r>
              <a:rPr lang="en-US" dirty="0" smtClean="0"/>
              <a:t>2016</a:t>
            </a:r>
          </a:p>
          <a:p>
            <a:r>
              <a:rPr lang="en-US" dirty="0" smtClean="0"/>
              <a:t>Second printing of 11ai in April 2017 </a:t>
            </a:r>
            <a:endParaRPr lang="en-US" dirty="0"/>
          </a:p>
          <a:p>
            <a:r>
              <a:rPr lang="en-US" dirty="0"/>
              <a:t>Publication of </a:t>
            </a:r>
            <a:r>
              <a:rPr lang="en-US" dirty="0" smtClean="0"/>
              <a:t>11ah announced May 9, 2017</a:t>
            </a:r>
            <a:endParaRPr lang="en-US" dirty="0"/>
          </a:p>
          <a:p>
            <a:pPr>
              <a:buNone/>
            </a:pPr>
            <a:endParaRPr lang="en-US" baseline="30000" dirty="0"/>
          </a:p>
          <a:p>
            <a:endParaRPr lang="en-US" baseline="30000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33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numbering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mentor.ieee.org/802.11/dcn/11/11-11-1149-50-0000-draft-number-alignment-tool.xlsx</a:t>
            </a:r>
            <a:r>
              <a:rPr lang="en-US" dirty="0" smtClean="0"/>
              <a:t> </a:t>
            </a:r>
          </a:p>
          <a:p>
            <a:r>
              <a:rPr lang="en-US" dirty="0" smtClean="0"/>
              <a:t>Round table on Numbering status</a:t>
            </a:r>
          </a:p>
          <a:p>
            <a:r>
              <a:rPr lang="en-US" dirty="0" smtClean="0"/>
              <a:t>Update numbering spreadsheet coming out of September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83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1995</Words>
  <Application>Microsoft Office PowerPoint</Application>
  <PresentationFormat>On-screen Show (4:3)</PresentationFormat>
  <Paragraphs>422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Default Design</vt:lpstr>
      <vt:lpstr>Document</vt:lpstr>
      <vt:lpstr>802.11 WG Editor’s Meeting (Nov 2017)</vt:lpstr>
      <vt:lpstr>Abstract</vt:lpstr>
      <vt:lpstr>Agenda for 2017-11-07</vt:lpstr>
      <vt:lpstr>Roll Call – 2017-11-07</vt:lpstr>
      <vt:lpstr>Volunteer Editor Contacts</vt:lpstr>
      <vt:lpstr>Nov 7th round table status report</vt:lpstr>
      <vt:lpstr>Reflector Updates</vt:lpstr>
      <vt:lpstr>IEEE Publication Status</vt:lpstr>
      <vt:lpstr>Update on numbering process</vt:lpstr>
      <vt:lpstr>Publication order for 11aj, 11ak, 11aq</vt:lpstr>
      <vt:lpstr>Amendment &amp; other ordering notes</vt:lpstr>
      <vt:lpstr>MDR Status</vt:lpstr>
      <vt:lpstr>Next version of 802.11 Style Guide</vt:lpstr>
      <vt:lpstr>802.11 Style Guide</vt:lpstr>
      <vt:lpstr>802.11 Editor’s Guide</vt:lpstr>
      <vt:lpstr>Editor Amendment Ordering</vt:lpstr>
      <vt:lpstr>Email Your Draft Status Updates</vt:lpstr>
      <vt:lpstr>Draft Development Snapshot</vt:lpstr>
      <vt:lpstr>IEEE Standards iMeet Central</vt:lpstr>
      <vt:lpstr>Publication process</vt:lpstr>
      <vt:lpstr>Build a list of Editor’s meeting discussion topics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2017-11-10T00:06:01Z</dcterms:modified>
</cp:coreProperties>
</file>