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63" r:id="rId18"/>
    <p:sldId id="364" r:id="rId19"/>
    <p:sldId id="365" r:id="rId20"/>
    <p:sldId id="355" r:id="rId21"/>
    <p:sldId id="320" r:id="rId22"/>
    <p:sldId id="351" r:id="rId23"/>
    <p:sldId id="353" r:id="rId24"/>
    <p:sldId id="354" r:id="rId25"/>
    <p:sldId id="359" r:id="rId26"/>
    <p:sldId id="337" r:id="rId27"/>
    <p:sldId id="366" r:id="rId28"/>
    <p:sldId id="367" r:id="rId29"/>
    <p:sldId id="280" r:id="rId30"/>
    <p:sldId id="36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p:scale>
          <a:sx n="130" d="100"/>
          <a:sy n="130" d="100"/>
        </p:scale>
        <p:origin x="198"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802.11-17/1562r3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8-0arc-mib-pattern-analysis.xls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5/11-15-0355-08-0arc-mib-truthvalue-usage-patterns.doc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83-00-0arc-arc-sc-meeting-minutes-sept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752-00-0arc-arc-sc-teleconference-minutes-1-august-2017.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475-08-0arc-mib-pattern-analysis.xlsx" TargetMode="External"/><Relationship Id="rId2" Type="http://schemas.openxmlformats.org/officeDocument/2006/relationships/hyperlink" Target="https://mentor.ieee.org/802.11/dcn/15/11-15-0355-09-0arc-mib-truthvalue-usage-patterns.docx" TargetMode="External"/><Relationship Id="rId1" Type="http://schemas.openxmlformats.org/officeDocument/2006/relationships/slideLayout" Target="../slideLayouts/slideLayout2.xml"/><Relationship Id="rId5" Type="http://schemas.openxmlformats.org/officeDocument/2006/relationships/hyperlink" Target="https://mentor.ieee.org/802.11/dcn/14/11-14-1281-04-0arc-mib-attributes-analysis.docx" TargetMode="External"/><Relationship Id="rId4" Type="http://schemas.openxmlformats.org/officeDocument/2006/relationships/hyperlink" Target="https://mentor.ieee.org/802.11/dcn/14/11-14-1068-00-0arc-mib-attributes-design-pattern-background.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475-08-0arc-mib-pattern-analysis.xlsx" TargetMode="External"/><Relationship Id="rId2" Type="http://schemas.openxmlformats.org/officeDocument/2006/relationships/hyperlink" Target="https://mentor.ieee.org/802.11/dcn/15/11-15-0355-11-0arc-mib-truthvalue-usage-patter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1281-04-0arc-mib-attributes-analysis.docx" TargetMode="External"/><Relationship Id="rId5" Type="http://schemas.openxmlformats.org/officeDocument/2006/relationships/hyperlink" Target="https://mentor.ieee.org/802.11/dcn/14/11-14-1068-00-0arc-mib-attributes-design-pattern-background.docx" TargetMode="External"/><Relationship Id="rId4" Type="http://schemas.openxmlformats.org/officeDocument/2006/relationships/hyperlink" Target="https://mentor.ieee.org/802.11/dcn/17/11-17-0475-09-0arc-mib-pattern-analysis.xls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2017-11-08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7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November 7,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4"/>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5"/>
              </a:rPr>
              <a:t>11-15/0355r8</a:t>
            </a:r>
            <a:r>
              <a:rPr lang="en-US" sz="1600" dirty="0"/>
              <a:t>, </a:t>
            </a:r>
            <a:r>
              <a:rPr lang="en-US" sz="1600" dirty="0">
                <a:hlinkClick r:id="rId6"/>
              </a:rPr>
              <a:t>11-17/0475r8</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November 7,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November 8,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September face-to-face minutes: </a:t>
            </a:r>
            <a:r>
              <a:rPr lang="en-US" altLang="en-US" b="0" dirty="0">
                <a:hlinkClick r:id="rId3"/>
              </a:rPr>
              <a:t>11-17/1483r0</a:t>
            </a:r>
            <a:r>
              <a:rPr lang="en-US" altLang="en-US" b="0" dirty="0"/>
              <a:t> </a:t>
            </a:r>
          </a:p>
          <a:p>
            <a:pPr eaLnBrk="1" hangingPunct="1"/>
            <a:r>
              <a:rPr lang="en-US" altLang="en-US" b="0" dirty="0"/>
              <a:t>August 1 teleconference minutes: </a:t>
            </a:r>
            <a:r>
              <a:rPr lang="en-US" altLang="en-US" b="0" dirty="0">
                <a:hlinkClick r:id="rId4"/>
              </a:rPr>
              <a:t>11-17/1752r0</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None, this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2017, Orlando, Florida,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dirty="0">
                <a:hlinkClick r:id="rId2"/>
              </a:rPr>
              <a:t>https://mentor.ieee.org/802.11/dcn/15/11-15-0355-09-0arc-mib-truthvalue-usage-patterns.docx</a:t>
            </a:r>
            <a:r>
              <a:rPr lang="en-US" dirty="0"/>
              <a:t> </a:t>
            </a:r>
            <a:endParaRPr lang="en-US" altLang="en-US" dirty="0">
              <a:hlinkClick r:id="rId3"/>
            </a:endParaRPr>
          </a:p>
          <a:p>
            <a:r>
              <a:rPr lang="en-US" altLang="en-US" dirty="0">
                <a:hlinkClick r:id="rId3"/>
              </a:rPr>
              <a:t>https://mentor.ieee.org/802.11/dcn/17/11-17-0475-08-0arc-mib-pattern-analysis.xlsx</a:t>
            </a:r>
            <a:endParaRPr lang="en-US" altLang="en-US" dirty="0"/>
          </a:p>
          <a:p>
            <a:r>
              <a:rPr lang="en-US" altLang="en-US" dirty="0"/>
              <a:t>Background:</a:t>
            </a:r>
          </a:p>
          <a:p>
            <a:pPr lvl="1"/>
            <a:r>
              <a:rPr lang="en-US" altLang="en-US" sz="1600" dirty="0">
                <a:hlinkClick r:id="rId4"/>
              </a:rPr>
              <a:t>https://mentor.ieee.org/802.11/dcn/14/11-14-1068-00-0arc-mib-attributes-design-pattern-background.docx</a:t>
            </a:r>
            <a:r>
              <a:rPr lang="en-US" altLang="en-US" sz="1600" dirty="0"/>
              <a:t> </a:t>
            </a:r>
          </a:p>
          <a:p>
            <a:pPr lvl="1"/>
            <a:r>
              <a:rPr lang="en-US" altLang="en-US" sz="1600" dirty="0">
                <a:hlinkClick r:id="rId5"/>
              </a:rPr>
              <a:t>https://mentor.ieee.org/802.11/dcn/14/11-14-1281-04-0arc-mib-attributes-analysis.docx</a:t>
            </a:r>
            <a:r>
              <a:rPr lang="en-US" altLang="en-US" sz="16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8</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dirty="0">
                <a:hlinkClick r:id="rId2"/>
              </a:rPr>
              <a:t>https://mentor.ieee.org/802.11/dcn/15/11-15-0355-11-0arc-mib-truthvalue-usage-patterns.docx</a:t>
            </a:r>
            <a:r>
              <a:rPr lang="en-US" dirty="0"/>
              <a:t> </a:t>
            </a:r>
            <a:endParaRPr lang="en-US" altLang="en-US" dirty="0">
              <a:hlinkClick r:id="rId3"/>
            </a:endParaRPr>
          </a:p>
          <a:p>
            <a:r>
              <a:rPr lang="en-US" altLang="en-US" dirty="0">
                <a:hlinkClick r:id="rId4"/>
              </a:rPr>
              <a:t>https://mentor.ieee.org/802.11/dcn/17/11-17-0475-09-0arc-mib-pattern-analysis.xlsx</a:t>
            </a:r>
            <a:endParaRPr lang="en-US" altLang="en-US" dirty="0"/>
          </a:p>
          <a:p>
            <a:r>
              <a:rPr lang="en-US" altLang="en-US" dirty="0"/>
              <a:t>Background:</a:t>
            </a:r>
          </a:p>
          <a:p>
            <a:pPr lvl="1"/>
            <a:r>
              <a:rPr lang="en-US" altLang="en-US" sz="1600" dirty="0">
                <a:hlinkClick r:id="rId5"/>
              </a:rPr>
              <a:t>https://mentor.ieee.org/802.11/dcn/14/11-14-1068-00-0arc-mib-attributes-design-pattern-background.docx</a:t>
            </a:r>
            <a:r>
              <a:rPr lang="en-US" altLang="en-US" sz="1600" dirty="0"/>
              <a:t> </a:t>
            </a:r>
          </a:p>
          <a:p>
            <a:pPr lvl="1"/>
            <a:r>
              <a:rPr lang="en-US" altLang="en-US" sz="1600" dirty="0">
                <a:hlinkClick r:id="rId6"/>
              </a:rPr>
              <a:t>https://mentor.ieee.org/802.11/dcn/14/11-14-1281-04-0arc-mib-attributes-analysis.docx</a:t>
            </a:r>
            <a:r>
              <a:rPr lang="en-US" altLang="en-US" sz="1600" dirty="0"/>
              <a:t> </a:t>
            </a:r>
          </a:p>
        </p:txBody>
      </p:sp>
    </p:spTree>
    <p:extLst>
      <p:ext uri="{BB962C8B-B14F-4D97-AF65-F5344CB8AC3E}">
        <p14:creationId xmlns:p14="http://schemas.microsoft.com/office/powerpoint/2010/main" val="1351810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31070</TotalTime>
  <Words>2471</Words>
  <Application>Microsoft Office PowerPoint</Application>
  <PresentationFormat>On-screen Show (4:3)</PresentationFormat>
  <Paragraphs>264</Paragraphs>
  <Slides>30</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ARC-SC-agenda-November-2017 </vt:lpstr>
      <vt:lpstr>Abstract</vt:lpstr>
      <vt:lpstr>IEEE 802.11   Architecture Standing Committee</vt:lpstr>
      <vt:lpstr>Tuesday, November 7th,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2017</vt:lpstr>
      <vt:lpstr>ARC Minutes</vt:lpstr>
      <vt:lpstr>IEEE 1588 mapping to IEEE 802.11/ 802.1ASrev use of FTM update </vt:lpstr>
      <vt:lpstr>IEEE 802 activities directly related to IEEE 802.11 ARC</vt:lpstr>
      <vt:lpstr>IETF/802 coordination </vt:lpstr>
      <vt:lpstr>TGba architecture topics</vt:lpstr>
      <vt:lpstr>TGba architecture comments/answers to questions in 11-17/1025 (from Mon AM1)</vt:lpstr>
      <vt:lpstr>TGba architecture new questions (from Wed AM1 ARC)</vt:lpstr>
      <vt:lpstr>TGba architecture potential assumptions (from Wed AM1 ARC)</vt:lpstr>
      <vt:lpstr>Discussion on YANG/NETCONF models</vt:lpstr>
      <vt:lpstr>AP/DS/Portal architecture and 802 concepts</vt:lpstr>
      <vt:lpstr>What is an ESS?</vt:lpstr>
      <vt:lpstr>What is an ESS?  (Continued)</vt:lpstr>
      <vt:lpstr>What is an ESS? – Direction?</vt:lpstr>
      <vt:lpstr>Tuesday, November 7th, PM2</vt:lpstr>
      <vt:lpstr>Design Pattern for MIB attributes</vt:lpstr>
      <vt:lpstr>Wednesday, November 8th, AM1</vt:lpstr>
      <vt:lpstr>Design Pattern for MIB attributes</vt:lpstr>
      <vt:lpstr>ARC Future Activities &amp; sessions</vt:lpstr>
      <vt:lpstr>Planning for January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519</cp:revision>
  <cp:lastPrinted>1998-02-10T13:28:06Z</cp:lastPrinted>
  <dcterms:created xsi:type="dcterms:W3CDTF">2009-07-15T16:38:20Z</dcterms:created>
  <dcterms:modified xsi:type="dcterms:W3CDTF">2017-11-08T13:49:40Z</dcterms:modified>
</cp:coreProperties>
</file>