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5" r:id="rId4"/>
    <p:sldId id="266" r:id="rId5"/>
    <p:sldId id="267" r:id="rId6"/>
    <p:sldId id="268" r:id="rId7"/>
    <p:sldId id="280" r:id="rId8"/>
    <p:sldId id="270" r:id="rId9"/>
    <p:sldId id="272" r:id="rId10"/>
    <p:sldId id="275" r:id="rId11"/>
    <p:sldId id="285" r:id="rId12"/>
    <p:sldId id="290" r:id="rId13"/>
    <p:sldId id="291" r:id="rId14"/>
    <p:sldId id="289" r:id="rId15"/>
    <p:sldId id="282" r:id="rId16"/>
    <p:sldId id="286" r:id="rId17"/>
    <p:sldId id="283" r:id="rId18"/>
    <p:sldId id="292" r:id="rId19"/>
    <p:sldId id="297" r:id="rId20"/>
    <p:sldId id="274"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2" d="100"/>
          <a:sy n="72" d="100"/>
        </p:scale>
        <p:origin x="84" y="10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802.11-17/1553r0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dcn/17/1-17-0004-00-ICne-jul-2017-nend-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1458-01-AANI-minutes-aani-sc-september-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2017-11-06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30"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Future: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F2F at 802 Plenary meetings.  Therefore the next F2F meeting will be Tuesday November 7 19:00 to 21:00 at Caribe Hotel and Convention Center, Orlando, FL, USA.</a:t>
            </a:r>
          </a:p>
          <a:p>
            <a:pPr>
              <a:buFont typeface="Arial" panose="020B0604020202020204" pitchFamily="34" charset="0"/>
              <a:buChar char="•"/>
            </a:pPr>
            <a:r>
              <a:rPr lang="en-US" b="0" dirty="0"/>
              <a:t>There will be NEND ICA teleconferences, it is likely these will be monthly, the dates and times of these meetings are currently TBD. </a:t>
            </a:r>
          </a:p>
          <a:p>
            <a:pPr>
              <a:buFont typeface="Arial" panose="020B0604020202020204" pitchFamily="34" charset="0"/>
              <a:buChar char="•"/>
            </a:pPr>
            <a:r>
              <a:rPr lang="en-US" b="0" dirty="0"/>
              <a:t>Glenn Parsons will continue to Chair this activity until a Chair can be found.</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a:buFont typeface="Arial" panose="020B0604020202020204" pitchFamily="34" charset="0"/>
              <a:buChar char="•"/>
            </a:pPr>
            <a:r>
              <a:rPr lang="en-US" dirty="0"/>
              <a:t>Does 802.11 want to participate in this activity, do we have particular Industry interest?</a:t>
            </a:r>
          </a:p>
          <a:p>
            <a:pPr>
              <a:buFont typeface="Arial" panose="020B0604020202020204" pitchFamily="34" charset="0"/>
              <a:buChar char="•"/>
            </a:pPr>
            <a:r>
              <a:rPr lang="en-US" dirty="0"/>
              <a:t>Is anyone interested in participating/contributing to this active?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050547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lvl="0" indent="-457200">
              <a:buFont typeface="Times New Roman" panose="02020603050405020304" pitchFamily="18" charset="0"/>
              <a:buAutoNum type="arabicPeriod"/>
              <a:defRPr/>
            </a:pPr>
            <a:r>
              <a:rPr lang="en-US" altLang="en-US" sz="1600" dirty="0"/>
              <a:t>Continued Contributions (if any)</a:t>
            </a:r>
          </a:p>
          <a:p>
            <a:pPr marL="457200" lvl="0" indent="-457200">
              <a:buFont typeface="Times New Roman" panose="02020603050405020304" pitchFamily="18" charset="0"/>
              <a:buAutoNum type="arabicPeriod"/>
              <a:defRPr/>
            </a:pPr>
            <a:r>
              <a:rPr lang="en-US" sz="1600" dirty="0"/>
              <a:t>Report on: IEEE 802 network enhancements for the next decade Industry Connections Activity (New 802.1 group to support the “IEEE “5G” Specification” activity)</a:t>
            </a:r>
          </a:p>
          <a:p>
            <a:pPr marL="457200" lvl="0" indent="-457200">
              <a:buFont typeface="Times New Roman" panose="02020603050405020304" pitchFamily="18" charset="0"/>
              <a:buAutoNum type="arabicPeriod"/>
              <a:defRPr/>
            </a:pPr>
            <a:r>
              <a:rPr lang="en-US" sz="1600" dirty="0"/>
              <a:t>Discussion on the Future of the AANI SC</a:t>
            </a:r>
          </a:p>
          <a:p>
            <a:pPr marL="457200" lvl="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pPr>
              <a:buFont typeface="Arial" panose="020B0604020202020204" pitchFamily="34" charset="0"/>
              <a:buChar char="•"/>
            </a:pPr>
            <a:r>
              <a:rPr lang="en-US" dirty="0"/>
              <a:t>Discussion</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58361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US" sz="2800" dirty="0"/>
              <a:t>IEEE 802 network enhancements for the next decade Industry Connections Activity (cont.)</a:t>
            </a:r>
          </a:p>
        </p:txBody>
      </p:sp>
      <p:sp>
        <p:nvSpPr>
          <p:cNvPr id="3" name="Content Placeholder 2"/>
          <p:cNvSpPr>
            <a:spLocks noGrp="1"/>
          </p:cNvSpPr>
          <p:nvPr>
            <p:ph idx="1"/>
          </p:nvPr>
        </p:nvSpPr>
        <p:spPr>
          <a:xfrm>
            <a:off x="533400" y="1442955"/>
            <a:ext cx="11265958" cy="4669451"/>
          </a:xfrm>
        </p:spPr>
        <p:txBody>
          <a:bodyPr/>
          <a:lstStyle/>
          <a:p>
            <a:pPr>
              <a:buFont typeface="Arial" panose="020B0604020202020204" pitchFamily="34" charset="0"/>
              <a:buChar char="•"/>
            </a:pPr>
            <a:r>
              <a:rPr lang="en-US" sz="2800" dirty="0"/>
              <a:t>The minutes for the July 2017 NEND IC are available: </a:t>
            </a:r>
            <a:r>
              <a:rPr lang="en-US" sz="2000" dirty="0">
                <a:hlinkClick r:id="rId2"/>
              </a:rPr>
              <a:t>https://mentor.ieee.org/802.1/dcn/17/1-17-0004-00-ICne-jul-2017-nend-minutes.docx</a:t>
            </a:r>
            <a:endParaRPr lang="en-US" sz="2800" dirty="0"/>
          </a:p>
          <a:p>
            <a:r>
              <a:rPr lang="en-US" sz="2800" dirty="0"/>
              <a:t>Actions/Next Steps (from minutes)</a:t>
            </a:r>
          </a:p>
          <a:p>
            <a:pPr lvl="0"/>
            <a:r>
              <a:rPr lang="en-US" sz="2800" dirty="0"/>
              <a:t>“Glenn solicited more contributions and want to reach out to more customers. In particular, he is looking for evangelists, who are able to step into various industries and can promote the Industry Connections activity. He asked to be contacted, if someone would be able to help.</a:t>
            </a:r>
          </a:p>
          <a:p>
            <a:pPr lvl="0"/>
            <a:r>
              <a:rPr lang="en-US" sz="2800" dirty="0"/>
              <a:t>Glenn has requested staff to create a mailing list and web page for the IC activity</a:t>
            </a:r>
          </a:p>
          <a:p>
            <a:pPr lvl="0"/>
            <a:r>
              <a:rPr lang="en-US" sz="2800" dirty="0"/>
              <a:t>Glenn will arrange for one or more conference calls of the industry connections activity in the September/October timeframe.”</a:t>
            </a:r>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445766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pPr lvl="0">
              <a:defRPr/>
            </a:pPr>
            <a:r>
              <a:rPr lang="en-US" dirty="0"/>
              <a:t>Discussion on the Future of the AANI SC</a:t>
            </a:r>
          </a:p>
        </p:txBody>
      </p:sp>
      <p:sp>
        <p:nvSpPr>
          <p:cNvPr id="3" name="Content Placeholder 2"/>
          <p:cNvSpPr>
            <a:spLocks noGrp="1"/>
          </p:cNvSpPr>
          <p:nvPr>
            <p:ph idx="1"/>
          </p:nvPr>
        </p:nvSpPr>
        <p:spPr>
          <a:xfrm>
            <a:off x="340785" y="1295400"/>
            <a:ext cx="11048999" cy="5180013"/>
          </a:xfrm>
        </p:spPr>
        <p:txBody>
          <a:bodyPr/>
          <a:lstStyle/>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41276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2017</a:t>
            </a:r>
          </a:p>
          <a:p>
            <a:pPr algn="ctr"/>
            <a:r>
              <a:rPr lang="en-US" dirty="0"/>
              <a:t>Caribe Hotel and Convention Center, Orlando, FL</a:t>
            </a:r>
            <a:r>
              <a:rPr lang="en-GB" dirty="0"/>
              <a:t>,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371600"/>
            <a:ext cx="10361084" cy="4953000"/>
          </a:xfrm>
        </p:spPr>
        <p:txBody>
          <a:bodyPr/>
          <a:lstStyle/>
          <a:p>
            <a:r>
              <a:rPr lang="en-US" altLang="en-US" dirty="0"/>
              <a:t>Teleconference: </a:t>
            </a:r>
          </a:p>
          <a:p>
            <a:pPr lvl="1"/>
            <a:r>
              <a:rPr lang="en-US" altLang="en-US" dirty="0"/>
              <a:t>How many teleconferences should we plan between now and January? </a:t>
            </a:r>
          </a:p>
          <a:p>
            <a:pPr lvl="1"/>
            <a:r>
              <a:rPr lang="en-US" altLang="en-US" dirty="0"/>
              <a:t>???</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14-19 January 2018 F2F,  Irvine, CA, USA:</a:t>
            </a:r>
          </a:p>
          <a:p>
            <a:pPr lvl="1"/>
            <a:r>
              <a:rPr lang="en-US" altLang="en-US" dirty="0"/>
              <a:t>Goals: </a:t>
            </a:r>
          </a:p>
          <a:p>
            <a:pPr lvl="1"/>
            <a:endParaRPr lang="en-US" altLang="en-US" dirty="0"/>
          </a:p>
          <a:p>
            <a:pPr lvl="1"/>
            <a:r>
              <a:rPr lang="en-US" altLang="en-US" dirty="0"/>
              <a:t>2 sessions on Monday PM1 and Thursday AM2 ???</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850616" y="1347145"/>
            <a:ext cx="10361084" cy="4951414"/>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endParaRPr lang="en-US" altLang="en-US" sz="1600" dirty="0"/>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sz="1600" dirty="0"/>
              <a:t>Discussion on the Future of the AANI SC</a:t>
            </a:r>
            <a:endParaRPr lang="en-US" sz="1600" dirty="0"/>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September F2F Meeting in Hawaii,  USA:</a:t>
            </a:r>
            <a:br>
              <a:rPr lang="en-US" altLang="en-US" dirty="0"/>
            </a:br>
            <a:r>
              <a:rPr lang="en-US" altLang="en-US" dirty="0">
                <a:hlinkClick r:id="rId2"/>
              </a:rPr>
              <a:t>11-17/1458r1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5678</TotalTime>
  <Words>1925</Words>
  <Application>Microsoft Office PowerPoint</Application>
  <PresentationFormat>Widescreen</PresentationFormat>
  <Paragraphs>250</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Microsoft Word 97 - 2003 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Contributions</vt:lpstr>
      <vt:lpstr>Status/Background:  IEEE 802 network enhancements for the next decade Industry Connections Activity</vt:lpstr>
      <vt:lpstr>Status/Background: Future: IEEE 802 network enhancements for the next decade Industry Connections Activity</vt:lpstr>
      <vt:lpstr>IEEE 802 network enhancements for the next decade Industry Connections Activity  Contributions/Discussion</vt:lpstr>
      <vt:lpstr>Agenda</vt:lpstr>
      <vt:lpstr>Contributions</vt:lpstr>
      <vt:lpstr>IEEE 802 network enhancements for the next decade Industry Connections Activity – Contributions/Discussion</vt:lpstr>
      <vt:lpstr>IEEE 802 network enhancements for the next decade Industry Connections Activity (cont.)</vt:lpstr>
      <vt:lpstr>Discussion on the Future of the AANI SC</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69</cp:revision>
  <cp:lastPrinted>1601-01-01T00:00:00Z</cp:lastPrinted>
  <dcterms:created xsi:type="dcterms:W3CDTF">2017-06-02T20:57:23Z</dcterms:created>
  <dcterms:modified xsi:type="dcterms:W3CDTF">2017-10-03T22:05:52Z</dcterms:modified>
</cp:coreProperties>
</file>