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708" r:id="rId2"/>
    <p:sldId id="678" r:id="rId3"/>
    <p:sldId id="679" r:id="rId4"/>
    <p:sldId id="656" r:id="rId5"/>
    <p:sldId id="665" r:id="rId6"/>
    <p:sldId id="666" r:id="rId7"/>
    <p:sldId id="710" r:id="rId8"/>
    <p:sldId id="711" r:id="rId9"/>
    <p:sldId id="715" r:id="rId10"/>
    <p:sldId id="762" r:id="rId11"/>
    <p:sldId id="747" r:id="rId12"/>
    <p:sldId id="769" r:id="rId13"/>
    <p:sldId id="763" r:id="rId14"/>
    <p:sldId id="770" r:id="rId15"/>
    <p:sldId id="750" r:id="rId16"/>
    <p:sldId id="699" r:id="rId17"/>
    <p:sldId id="700" r:id="rId18"/>
    <p:sldId id="701" r:id="rId19"/>
    <p:sldId id="702" r:id="rId20"/>
    <p:sldId id="703" r:id="rId21"/>
    <p:sldId id="727" r:id="rId22"/>
    <p:sldId id="704" r:id="rId23"/>
    <p:sldId id="705" r:id="rId24"/>
    <p:sldId id="707" r:id="rId25"/>
    <p:sldId id="719" r:id="rId26"/>
    <p:sldId id="721" r:id="rId27"/>
    <p:sldId id="761" r:id="rId28"/>
    <p:sldId id="726" r:id="rId29"/>
    <p:sldId id="760" r:id="rId30"/>
    <p:sldId id="694" r:id="rId31"/>
    <p:sldId id="695" r:id="rId32"/>
    <p:sldId id="740" r:id="rId33"/>
    <p:sldId id="741"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389" autoAdjust="0"/>
  </p:normalViewPr>
  <p:slideViewPr>
    <p:cSldViewPr>
      <p:cViewPr varScale="1">
        <p:scale>
          <a:sx n="64" d="100"/>
          <a:sy n="64" d="100"/>
        </p:scale>
        <p:origin x="1284" y="60"/>
      </p:cViewPr>
      <p:guideLst>
        <p:guide orient="horz" pos="2160"/>
        <p:guide pos="2880"/>
      </p:guideLst>
    </p:cSldViewPr>
  </p:slideViewPr>
  <p:outlineViewPr>
    <p:cViewPr>
      <p:scale>
        <a:sx n="50" d="100"/>
        <a:sy n="50" d="100"/>
      </p:scale>
      <p:origin x="0" y="-2176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802.11-17/1549r0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354"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2017-10-02</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9067800" cy="892552"/>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smtClean="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endParaRPr lang="en-US" sz="1600" dirty="0">
              <a:latin typeface="+mn-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11</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a:t>
            </a:r>
            <a:endParaRPr lang="en-US" dirty="0"/>
          </a:p>
        </p:txBody>
      </p:sp>
      <p:sp>
        <p:nvSpPr>
          <p:cNvPr id="6" name="Content Placeholder 5"/>
          <p:cNvSpPr>
            <a:spLocks noGrp="1"/>
          </p:cNvSpPr>
          <p:nvPr>
            <p:ph idx="1"/>
          </p:nvPr>
        </p:nvSpPr>
        <p:spPr/>
        <p:txBody>
          <a:bodyPr/>
          <a:lstStyle/>
          <a:p>
            <a:pPr marL="457200" indent="-457200">
              <a:buFont typeface="+mj-lt"/>
              <a:buAutoNum type="arabicPeriod"/>
            </a:pPr>
            <a:endParaRPr lang="en-US" sz="1800"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13</a:t>
            </a:fld>
            <a:endParaRPr lang="en-US" altLang="en-US" sz="1200" b="0" smtClean="0"/>
          </a:p>
        </p:txBody>
      </p:sp>
      <p:sp>
        <p:nvSpPr>
          <p:cNvPr id="6" name="Rectangle 5"/>
          <p:cNvSpPr/>
          <p:nvPr/>
        </p:nvSpPr>
        <p:spPr>
          <a:xfrm>
            <a:off x="76200" y="1787525"/>
            <a:ext cx="8991600" cy="2062103"/>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solidFill>
                  <a:srgbClr val="00B050"/>
                </a:solidFill>
              </a:rPr>
              <a:t/>
            </a:r>
            <a:br>
              <a:rPr lang="en-US" sz="1600" dirty="0">
                <a:solidFill>
                  <a:srgbClr val="00B050"/>
                </a:solidFill>
              </a:rPr>
            </a:br>
            <a:endParaRPr lang="en-US" sz="1600" dirty="0" smtClean="0">
              <a:solidFill>
                <a:srgbClr val="00B050"/>
              </a:solidFill>
            </a:endParaRPr>
          </a:p>
          <a:p>
            <a:pPr marL="342900" indent="-342900">
              <a:buFont typeface="+mj-lt"/>
              <a:buAutoNum type="arabicPeriod"/>
            </a:pPr>
            <a:endParaRPr lang="en-US" sz="1600" dirty="0">
              <a:solidFill>
                <a:srgbClr val="00B050"/>
              </a:solidFill>
            </a:endParaRPr>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1908233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September 2017 meeting</a:t>
            </a:r>
          </a:p>
          <a:p>
            <a:pPr lvl="1"/>
            <a:r>
              <a:rPr lang="en-US" altLang="en-US" sz="1300" dirty="0" smtClean="0"/>
              <a:t>Motion: September 2017 meeting minutes (</a:t>
            </a:r>
            <a:r>
              <a:rPr lang="en-US" altLang="en-US" sz="1300" dirty="0">
                <a:hlinkClick r:id="rId2"/>
              </a:rPr>
              <a:t>doc: IEEE </a:t>
            </a:r>
            <a:r>
              <a:rPr lang="en-US" altLang="en-US" sz="1300" dirty="0" smtClean="0">
                <a:hlinkClick r:id="rId2"/>
              </a:rPr>
              <a:t>802.11-17/1522r2</a:t>
            </a:r>
            <a:r>
              <a:rPr lang="en-US" altLang="en-US" sz="1300" dirty="0" smtClean="0"/>
              <a:t>)</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technical editor confirmation</a:t>
            </a:r>
          </a:p>
          <a:p>
            <a:pPr lvl="1"/>
            <a:r>
              <a:rPr lang="en-US" altLang="en-US" sz="1300" dirty="0" smtClean="0"/>
              <a:t>Presentations, Recess</a:t>
            </a:r>
          </a:p>
          <a:p>
            <a:r>
              <a:rPr lang="en-US" altLang="en-US" sz="1300" dirty="0" smtClean="0"/>
              <a:t>Tuesday: AM1, PM1, EVE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a:t>Wednesday: </a:t>
            </a:r>
            <a:r>
              <a:rPr lang="en-US" altLang="en-US" sz="1300" dirty="0" smtClean="0"/>
              <a:t>PM1 </a:t>
            </a:r>
            <a:r>
              <a:rPr lang="en-US" altLang="en-US" sz="1300" dirty="0"/>
              <a:t>(2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endParaRPr lang="en-US" altLang="en-US" sz="1300" dirty="0"/>
          </a:p>
          <a:p>
            <a:pPr lvl="1"/>
            <a:r>
              <a:rPr lang="en-US" altLang="en-US" sz="1300" dirty="0" smtClean="0"/>
              <a:t>Presentations, 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January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16</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17</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18</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19</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Orlando, Florida, USA</a:t>
            </a:r>
          </a:p>
          <a:p>
            <a:pPr algn="ctr">
              <a:lnSpc>
                <a:spcPct val="90000"/>
              </a:lnSpc>
              <a:buFontTx/>
              <a:buNone/>
            </a:pPr>
            <a:r>
              <a:rPr lang="en-US" altLang="en-US" sz="3200" dirty="0" smtClean="0">
                <a:cs typeface="Times New Roman" panose="02020603050405020304" pitchFamily="18" charset="0"/>
              </a:rPr>
              <a:t>November 5-10,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20</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2017 Meeting</a:t>
            </a:r>
          </a:p>
        </p:txBody>
      </p:sp>
      <p:sp>
        <p:nvSpPr>
          <p:cNvPr id="31747" name="Content Placeholder 2"/>
          <p:cNvSpPr>
            <a:spLocks noGrp="1"/>
          </p:cNvSpPr>
          <p:nvPr>
            <p:ph idx="1"/>
          </p:nvPr>
        </p:nvSpPr>
        <p:spPr>
          <a:xfrm>
            <a:off x="685800" y="1752600"/>
            <a:ext cx="7772400" cy="4722813"/>
          </a:xfrm>
        </p:spPr>
        <p:txBody>
          <a:bodyPr/>
          <a:lstStyle/>
          <a:p>
            <a:r>
              <a:rPr lang="en-US" altLang="en-US" sz="2200" dirty="0"/>
              <a:t>Reviewed technical presentations</a:t>
            </a:r>
          </a:p>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802.11-17/575r3</a:t>
            </a:r>
          </a:p>
          <a:p>
            <a:r>
              <a:rPr lang="en-US" altLang="en-US" sz="2200" dirty="0"/>
              <a:t>Reviewed and approved </a:t>
            </a:r>
            <a:r>
              <a:rPr lang="en-US" altLang="en-US" sz="2200" dirty="0" err="1"/>
              <a:t>TGba</a:t>
            </a:r>
            <a:r>
              <a:rPr lang="en-US" altLang="en-US" sz="2200" dirty="0"/>
              <a:t> task group documents</a:t>
            </a:r>
          </a:p>
          <a:p>
            <a:pPr lvl="1"/>
            <a:r>
              <a:rPr lang="en-US" altLang="en-US" sz="2200" dirty="0"/>
              <a:t>Usage model document</a:t>
            </a:r>
          </a:p>
          <a:p>
            <a:pPr lvl="1"/>
            <a:r>
              <a:rPr lang="en-US" altLang="en-US" sz="2200" dirty="0"/>
              <a:t>Simulation Scenarios and Evaluation Methodology Document</a:t>
            </a:r>
          </a:p>
          <a:p>
            <a:r>
              <a:rPr lang="en-US" altLang="en-US" sz="2200" dirty="0"/>
              <a:t>Reviewed and revised the TG timeline</a:t>
            </a:r>
          </a:p>
          <a:p>
            <a:pPr lvl="1"/>
            <a:r>
              <a:rPr lang="en-US" altLang="en-US" dirty="0"/>
              <a:t>Draft 0.1 in January 2018, Draft 1.0 in May 2018</a:t>
            </a:r>
          </a:p>
          <a:p>
            <a:r>
              <a:rPr lang="en-US" altLang="en-US" sz="2200" dirty="0"/>
              <a:t>Set goals for the November 2017 meeting and teleconference schedule</a:t>
            </a:r>
          </a:p>
          <a:p>
            <a:r>
              <a:rPr lang="en-US" altLang="en-US" sz="2200" dirty="0"/>
              <a:t>Agenda: see doc.: IEEE 802.11-17/1223r9</a:t>
            </a:r>
          </a:p>
          <a:p>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2017 meeting [</a:t>
            </a:r>
            <a:r>
              <a:rPr lang="en-US" altLang="en-US" dirty="0" smtClean="0">
                <a:hlinkClick r:id="rId2"/>
              </a:rPr>
              <a:t>doc: IEEE 802.11-17/1522r2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 - Monday PM2</a:t>
            </a:r>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a-z of this presentation</a:t>
            </a:r>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29</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444750"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2017 session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(1 hour each)</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31</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8943550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err="1" smtClean="0"/>
              <a:t>TGba</a:t>
            </a:r>
            <a:r>
              <a:rPr lang="en-US" altLang="en-US" dirty="0" smtClean="0"/>
              <a:t> technical editor confirmation</a:t>
            </a:r>
          </a:p>
          <a:p>
            <a:pPr>
              <a:defRPr/>
            </a:pPr>
            <a:r>
              <a:rPr lang="en-US" altLang="en-US" dirty="0" smtClean="0"/>
              <a:t>Review </a:t>
            </a:r>
            <a:r>
              <a:rPr lang="en-US" altLang="en-US" dirty="0"/>
              <a:t>technical presentations</a:t>
            </a:r>
          </a:p>
          <a:p>
            <a:pPr lvl="1">
              <a:defRPr/>
            </a:pPr>
            <a:r>
              <a:rPr lang="en-US" altLang="en-US" sz="2400" dirty="0" smtClean="0"/>
              <a:t>Give higher priority </a:t>
            </a:r>
            <a:r>
              <a:rPr lang="en-US" altLang="en-US" sz="2400" dirty="0"/>
              <a:t>to </a:t>
            </a:r>
            <a:r>
              <a:rPr lang="en-US" altLang="en-US" sz="2400" dirty="0" smtClean="0"/>
              <a:t>submissions that discuss the basic </a:t>
            </a:r>
            <a:r>
              <a:rPr lang="en-US" altLang="en-US" sz="2400" dirty="0"/>
              <a:t>operation of </a:t>
            </a:r>
            <a:r>
              <a:rPr lang="en-US" altLang="en-US" sz="2400" dirty="0" smtClean="0"/>
              <a:t>WUR</a:t>
            </a:r>
          </a:p>
          <a:p>
            <a:pPr lvl="2">
              <a:defRPr/>
            </a:pPr>
            <a:r>
              <a:rPr lang="en-US" altLang="en-US" sz="2000" dirty="0" smtClean="0"/>
              <a:t>WUR preamble design</a:t>
            </a:r>
          </a:p>
          <a:p>
            <a:pPr lvl="2">
              <a:defRPr/>
            </a:pPr>
            <a:r>
              <a:rPr lang="en-US" altLang="en-US" sz="2000" dirty="0" smtClean="0"/>
              <a:t>WUR waveform design for 62.5 kbps data rate</a:t>
            </a:r>
          </a:p>
          <a:p>
            <a:pPr lvl="2">
              <a:defRPr/>
            </a:pPr>
            <a:r>
              <a:rPr lang="en-US" altLang="en-US" sz="2000" dirty="0" smtClean="0"/>
              <a:t>WUR packet format</a:t>
            </a:r>
          </a:p>
          <a:p>
            <a:pPr lvl="2">
              <a:defRPr/>
            </a:pPr>
            <a:r>
              <a:rPr lang="en-US" altLang="en-US" sz="2000" dirty="0" smtClean="0"/>
              <a:t>Unicast WUR packet transmission and reception</a:t>
            </a:r>
          </a:p>
          <a:p>
            <a:pPr lvl="1">
              <a:defRPr/>
            </a:pPr>
            <a:r>
              <a:rPr lang="en-US" altLang="en-US" sz="2400" dirty="0" smtClean="0"/>
              <a:t>Review draft texts that have been created based on the </a:t>
            </a:r>
            <a:r>
              <a:rPr lang="en-US" altLang="en-US" sz="2400" dirty="0" err="1" smtClean="0"/>
              <a:t>TGba</a:t>
            </a:r>
            <a:r>
              <a:rPr lang="en-US" altLang="en-US" sz="2400" dirty="0" smtClean="0"/>
              <a:t> SFD (for sections with enough details)</a:t>
            </a:r>
            <a:endParaRPr lang="en-US" altLang="en-US" sz="2400" dirty="0"/>
          </a:p>
          <a:p>
            <a:pPr>
              <a:defRPr/>
            </a:pPr>
            <a:r>
              <a:rPr lang="en-US" altLang="en-US" dirty="0" smtClean="0"/>
              <a:t>Work </a:t>
            </a:r>
            <a:r>
              <a:rPr lang="en-US" altLang="en-US" dirty="0"/>
              <a:t>on </a:t>
            </a:r>
            <a:r>
              <a:rPr lang="en-US" altLang="en-US" dirty="0" err="1"/>
              <a:t>TGba</a:t>
            </a:r>
            <a:r>
              <a:rPr lang="en-US" altLang="en-US" dirty="0"/>
              <a:t> task group </a:t>
            </a:r>
            <a:r>
              <a:rPr lang="en-US" altLang="en-US" dirty="0" smtClean="0"/>
              <a:t>documents</a:t>
            </a:r>
            <a:endParaRPr lang="en-US" altLang="en-US" dirty="0"/>
          </a:p>
          <a:p>
            <a:pPr>
              <a:defRPr/>
            </a:pPr>
            <a:r>
              <a:rPr lang="en-US" altLang="en-US" dirty="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October ??: </a:t>
            </a:r>
          </a:p>
          <a:p>
            <a:pPr lvl="1">
              <a:defRPr/>
            </a:pPr>
            <a:r>
              <a:rPr lang="en-US" b="0" dirty="0" smtClean="0"/>
              <a:t>Received ?? submissions</a:t>
            </a:r>
          </a:p>
          <a:p>
            <a:pPr>
              <a:defRPr/>
            </a:pPr>
            <a:r>
              <a:rPr lang="en-US" sz="2000" dirty="0" smtClean="0"/>
              <a:t>Grouped based on topics and priority</a:t>
            </a:r>
            <a:endParaRPr lang="en-US" dirty="0" smtClean="0"/>
          </a:p>
          <a:p>
            <a:pPr lvl="1"/>
            <a:r>
              <a:rPr lang="en-US" b="0" dirty="0"/>
              <a:t>PHY submissions:</a:t>
            </a:r>
          </a:p>
          <a:p>
            <a:pPr marL="1200150" lvl="2" indent="-342900">
              <a:buFont typeface="+mj-lt"/>
              <a:buAutoNum type="arabicPeriod"/>
            </a:pPr>
            <a:endParaRPr lang="en-US" b="0" dirty="0"/>
          </a:p>
          <a:p>
            <a:pPr lvl="1"/>
            <a:r>
              <a:rPr lang="en-US" b="0" dirty="0" smtClean="0"/>
              <a:t>MAC </a:t>
            </a:r>
            <a:r>
              <a:rPr lang="en-US" b="0" dirty="0"/>
              <a:t>submissions:</a:t>
            </a:r>
          </a:p>
          <a:p>
            <a:pPr marL="1200150" lvl="2" indent="-342900">
              <a:buFont typeface="+mj-lt"/>
              <a:buAutoNum type="arabicPeriod"/>
            </a:pPr>
            <a:endParaRPr lang="en-US" b="0" dirty="0"/>
          </a:p>
          <a:p>
            <a:pPr lvl="1"/>
            <a:r>
              <a:rPr lang="en-US" b="0" dirty="0" smtClean="0"/>
              <a:t>Further optimization: (lowest priority)</a:t>
            </a:r>
            <a:endParaRPr lang="en-US" b="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75705</TotalTime>
  <Words>1708</Words>
  <Application>Microsoft Office PowerPoint</Application>
  <PresentationFormat>On-screen Show (4:3)</PresentationFormat>
  <Paragraphs>452</Paragraphs>
  <Slides>33</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Malgun Gothic</vt:lpstr>
      <vt:lpstr>MS Gothic</vt:lpstr>
      <vt:lpstr>MS PGothic</vt:lpstr>
      <vt:lpstr>Arial</vt:lpstr>
      <vt:lpstr>Monotype Sorts</vt:lpstr>
      <vt:lpstr>Neo Sans Intel</vt:lpstr>
      <vt:lpstr>Times New Roman</vt:lpstr>
      <vt:lpstr>802-11-Submission</vt:lpstr>
      <vt:lpstr>Microsoft Word 97 - 2003 Document</vt:lpstr>
      <vt:lpstr>November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Submissions</vt:lpstr>
      <vt:lpstr>MAC Submissions</vt:lpstr>
      <vt:lpstr>Further Optimizations</vt:lpstr>
      <vt:lpstr>Motions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September 2017 Meeting</vt:lpstr>
      <vt:lpstr>Motion - Minutes</vt:lpstr>
      <vt:lpstr>TGba Documents Review and Approval</vt:lpstr>
      <vt:lpstr>Presentations</vt:lpstr>
      <vt:lpstr>TGba Timeline</vt:lpstr>
      <vt:lpstr>Goal for January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3862</cp:revision>
  <cp:lastPrinted>2014-11-04T15:04:57Z</cp:lastPrinted>
  <dcterms:created xsi:type="dcterms:W3CDTF">2007-04-17T18:10:23Z</dcterms:created>
  <dcterms:modified xsi:type="dcterms:W3CDTF">2017-10-03T05:15:07Z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