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4" r:id="rId4"/>
    <p:sldId id="277" r:id="rId5"/>
    <p:sldId id="275" r:id="rId6"/>
    <p:sldId id="313" r:id="rId7"/>
    <p:sldId id="314" r:id="rId8"/>
    <p:sldId id="315" r:id="rId9"/>
    <p:sldId id="276" r:id="rId10"/>
    <p:sldId id="284" r:id="rId11"/>
    <p:sldId id="283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31" autoAdjust="0"/>
  </p:normalViewPr>
  <p:slideViewPr>
    <p:cSldViewPr>
      <p:cViewPr varScale="1">
        <p:scale>
          <a:sx n="62" d="100"/>
          <a:sy n="62" d="100"/>
        </p:scale>
        <p:origin x="90" y="43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382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802-11-17-1538r0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802-11-17-1538r0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802-11-17-1538r0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802-11-17-1538r0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802-11-17-1538r0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802-11-17-1538r0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802-11-17-1538r0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11-17-1538r0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092-00-0PAR-minutes-july-2017-session.doc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566-00-0000-802-15-10a-csd.docx" TargetMode="External"/><Relationship Id="rId3" Type="http://schemas.openxmlformats.org/officeDocument/2006/relationships/hyperlink" Target="https://mentor.ieee.org/802.11/dcn/17/11-17-0913-02-00ax-par-modification-to-support-6-ghz-band.docx" TargetMode="External"/><Relationship Id="rId7" Type="http://schemas.openxmlformats.org/officeDocument/2006/relationships/hyperlink" Target="https://mentor.ieee.org/802.15/dcn/17/15-17-0565-00-0000-802-15-10a-par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318-00-00az-ieee-802-11az-ngp-csd-update.docx" TargetMode="External"/><Relationship Id="rId5" Type="http://schemas.openxmlformats.org/officeDocument/2006/relationships/hyperlink" Target="https://mentor.ieee.org/802.11/dcn/17/11-17-1319-01-00az-p802-11az-par-modification.pdf" TargetMode="External"/><Relationship Id="rId4" Type="http://schemas.openxmlformats.org/officeDocument/2006/relationships/hyperlink" Target="https://mentor.ieee.org/802.11/dcn/14/11-14-0169-01-0hew-ieee-802-11-hew-sg-proposed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92-00-0PAR-minutes-july-2017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69-01-0hew-ieee-802-11-hew-sg-proposed-csd.docx" TargetMode="External"/><Relationship Id="rId2" Type="http://schemas.openxmlformats.org/officeDocument/2006/relationships/hyperlink" Target="https://mentor.ieee.org/802.11/dcn/17/11-17-0913-02-00ax-par-modification-to-support-6-ghz-ban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18-00-00az-ieee-802-11az-ngp-csd-update.docx" TargetMode="External"/><Relationship Id="rId2" Type="http://schemas.openxmlformats.org/officeDocument/2006/relationships/hyperlink" Target="https://mentor.ieee.org/802.11/dcn/17/11-17-1319-01-00az-p802-11az-par-modification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7/15-17-0566-00-0000-802-15-10a-csd.docx" TargetMode="External"/><Relationship Id="rId2" Type="http://schemas.openxmlformats.org/officeDocument/2006/relationships/hyperlink" Target="https://mentor.ieee.org/802.15/dcn/17/15-17-0565-00-0000-802-15-10a-par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- Meeting Agenda and Comment slides   - Nov 2017 - Orlando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2017-10-06</a:t>
            </a:r>
            <a:endParaRPr lang="en-GB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11-17/01538rx as the report from PAR Review SC for the November 2017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r>
              <a:rPr lang="en-US" dirty="0"/>
              <a:t>	</a:t>
            </a:r>
            <a:r>
              <a:rPr lang="en-US" sz="2000" dirty="0"/>
              <a:t>Previous Plenary: 11-17/1092r0:</a:t>
            </a:r>
          </a:p>
          <a:p>
            <a:pPr lvl="2"/>
            <a:r>
              <a:rPr lang="en-US" dirty="0"/>
              <a:t>&lt; </a:t>
            </a:r>
            <a:r>
              <a:rPr lang="en-US" dirty="0">
                <a:hlinkClick r:id="rId4"/>
              </a:rPr>
              <a:t>https://mentor.ieee.org/802.11/dcn/17/11-17-1092-00-0PAR-minutes-july-2017-session.docx</a:t>
            </a:r>
            <a:r>
              <a:rPr lang="en-US" dirty="0"/>
              <a:t>  &gt; </a:t>
            </a:r>
          </a:p>
          <a:p>
            <a:pPr lvl="2"/>
            <a:endParaRPr lang="en-US" sz="2000" dirty="0"/>
          </a:p>
          <a:p>
            <a:pPr lvl="1"/>
            <a:r>
              <a:rPr lang="en-US" b="1" dirty="0"/>
              <a:t>Current Meeting: 	</a:t>
            </a:r>
            <a:r>
              <a:rPr lang="en-US" dirty="0"/>
              <a:t>	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726973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Abstract-Snapshot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196752"/>
            <a:ext cx="10547392" cy="5278663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Nov 5 - 10, 2017, Orlando, FL, USA</a:t>
            </a:r>
          </a:p>
          <a:p>
            <a:pPr lvl="1"/>
            <a:r>
              <a:rPr lang="en-US" dirty="0"/>
              <a:t>802.11ax  - Amendment: High Efficiency (HE) Wireless LAN  </a:t>
            </a:r>
            <a:r>
              <a:rPr lang="en-US" dirty="0">
                <a:hlinkClick r:id="rId3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CSD</a:t>
            </a:r>
            <a:endParaRPr lang="en-US" dirty="0"/>
          </a:p>
          <a:p>
            <a:pPr lvl="1"/>
            <a:r>
              <a:rPr lang="en-US" dirty="0"/>
              <a:t>802.11az - Amendment: Next Generation Positioning (NGP)  </a:t>
            </a:r>
            <a:r>
              <a:rPr lang="en-US" dirty="0">
                <a:hlinkClick r:id="rId5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CSD</a:t>
            </a:r>
            <a:endParaRPr lang="en-US" dirty="0"/>
          </a:p>
          <a:p>
            <a:pPr lvl="1"/>
            <a:r>
              <a:rPr lang="en-US" dirty="0"/>
              <a:t>802.15.10a - Amendment: Recommended Practice for Routing Packets in IEEE 802.15.4 Dynamically Changing Wireless Networks </a:t>
            </a:r>
            <a:r>
              <a:rPr lang="en-US" dirty="0">
                <a:hlinkClick r:id="rId7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8"/>
              </a:rPr>
              <a:t>CSD</a:t>
            </a:r>
            <a:endParaRPr lang="en-US" dirty="0"/>
          </a:p>
          <a:p>
            <a:pPr marL="685800" lvl="1"/>
            <a:endParaRPr lang="en-US" altLang="en-US" dirty="0"/>
          </a:p>
          <a:p>
            <a:pPr marL="285750" indent="-285750"/>
            <a:r>
              <a:rPr lang="en-US" altLang="en-US" sz="2000" dirty="0"/>
              <a:t>Meeting times: Monday PM2, Tuesday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November 2017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dirty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doc 11-17/1092r0 &lt;</a:t>
            </a:r>
            <a:r>
              <a:rPr lang="en-US" dirty="0">
                <a:hlinkClick r:id="rId2"/>
              </a:rPr>
              <a:t>https://mentor.ieee.org/802.11/dcn/17/11-17-1092-00-0PAR-minutes-july-2017-session.docx</a:t>
            </a:r>
            <a:r>
              <a:rPr lang="en-US" dirty="0"/>
              <a:t>&gt;  as the minutes for PAR Review SC from July 2017 Plenary in Berlin.</a:t>
            </a:r>
          </a:p>
          <a:p>
            <a:endParaRPr lang="en-US" dirty="0"/>
          </a:p>
          <a:p>
            <a:r>
              <a:rPr lang="en-US" dirty="0"/>
              <a:t>Moved: Mike MONTEMURRO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1E05-FA84-449F-B74B-DF36D08A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1519061"/>
          </a:xfrm>
        </p:spPr>
        <p:txBody>
          <a:bodyPr/>
          <a:lstStyle/>
          <a:p>
            <a:r>
              <a:rPr lang="en-US" sz="2800" b="1" cap="all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802.11ax  - Amendment: High Efficiency (HE) Wireless LAN  </a:t>
            </a:r>
            <a:r>
              <a:rPr lang="en-US" sz="2800" dirty="0">
                <a:hlinkClick r:id="rId2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CSD</a:t>
            </a:r>
            <a:endParaRPr lang="en-US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1F7389-6A05-4A03-B099-1762E3C27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5A97E-2290-4E0C-9B31-6D0C721803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EBB1A-C22D-4427-BFFD-FE0A15EA00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63052-0341-4099-A74D-A710818217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6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D58EA-998B-4E19-B9B4-06024381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cap="all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802.11az - Amendment: Next Generation Positioning (NGP)  </a:t>
            </a:r>
            <a:r>
              <a:rPr lang="en-US" sz="2800" dirty="0">
                <a:hlinkClick r:id="rId2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CSD</a:t>
            </a:r>
            <a:endParaRPr lang="en-US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CEBBC5-FA87-4B5F-84D1-B44C68F6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E2263-45D9-4EFB-9530-FE0988738F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6713B-FE5D-47C0-8C7C-8EFAEE0214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D133F-9C5C-41E2-B7F3-559726D39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13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4D4D-269E-4C3F-81A6-9C5A91A96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1295398"/>
          </a:xfrm>
        </p:spPr>
        <p:txBody>
          <a:bodyPr/>
          <a:lstStyle/>
          <a:p>
            <a:r>
              <a:rPr lang="en-US" sz="2800" b="1" cap="all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802.15.10a - Amendment: Recommended Practice for Routing Packets in IEEE 802.15.4 Dynamically Changing Wireless Networks </a:t>
            </a:r>
            <a:r>
              <a:rPr lang="en-US" sz="2800" dirty="0">
                <a:hlinkClick r:id="rId2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CSD</a:t>
            </a:r>
            <a:endParaRPr lang="en-US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62628E-7594-4D31-9AF7-06DF07BD7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9E2FC-2D94-4E95-9401-D1CE77DA6D4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6823-7D91-4F8C-9129-665D28BBB0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0CFAD-C219-4A36-A147-ED63C87E3A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0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Responses From 802 WGs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</p:spPr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22625</TotalTime>
  <Words>395</Words>
  <Application>Microsoft Office PowerPoint</Application>
  <PresentationFormat>Widescreen</PresentationFormat>
  <Paragraphs>109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MS Gothic</vt:lpstr>
      <vt:lpstr>Times New Roman</vt:lpstr>
      <vt:lpstr>802-11 Theme</vt:lpstr>
      <vt:lpstr>Document</vt:lpstr>
      <vt:lpstr>PAR Review - Meeting Agenda and Comment slides   - Nov 2017 - Orlando</vt:lpstr>
      <vt:lpstr>Abstract-Snapshot</vt:lpstr>
      <vt:lpstr>PAR Review SC –  November 2017 Chair: Jon Rosdahl</vt:lpstr>
      <vt:lpstr>Motion to Approve Previous Minutes</vt:lpstr>
      <vt:lpstr>Par Review Comments</vt:lpstr>
      <vt:lpstr>802.11ax  - Amendment: High Efficiency (HE) Wireless LAN  PAR and CSD</vt:lpstr>
      <vt:lpstr>802.11az - Amendment: Next Generation Positioning (NGP)  PAR and CSD</vt:lpstr>
      <vt:lpstr>802.15.10a - Amendment: Recommended Practice for Routing Packets in IEEE 802.15.4 Dynamically Changing Wireless Networks PAR and CSD</vt:lpstr>
      <vt:lpstr>Responses From 802 WGs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Meeting Agenda and Comment slides - Nov 2017 - Orlando</dc:title>
  <dc:subject>November 2017</dc:subject>
  <dc:creator>Jon Rosdahl</dc:creator>
  <cp:keywords>Agenda and Meeting Slides</cp:keywords>
  <dc:description>Jon Rosdahl (Qualcomm)</dc:description>
  <cp:lastModifiedBy>Jon Rosdahl</cp:lastModifiedBy>
  <cp:revision>164</cp:revision>
  <cp:lastPrinted>1601-01-01T00:00:00Z</cp:lastPrinted>
  <dcterms:created xsi:type="dcterms:W3CDTF">2014-04-14T10:59:07Z</dcterms:created>
  <dcterms:modified xsi:type="dcterms:W3CDTF">2017-10-10T23:23:41Z</dcterms:modified>
  <cp:category>Agenda, Report</cp:category>
</cp:coreProperties>
</file>