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346" r:id="rId3"/>
    <p:sldId id="347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71403" autoAdjust="0"/>
  </p:normalViewPr>
  <p:slideViewPr>
    <p:cSldViewPr>
      <p:cViewPr varScale="1">
        <p:scale>
          <a:sx n="66" d="100"/>
          <a:sy n="66" d="100"/>
        </p:scale>
        <p:origin x="43" y="70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802.11-17/1561r0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8806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498-00-coex-3gpp-ran1-90-meeting-summary-on-laa-enhancements.pptx" TargetMode="External"/><Relationship Id="rId7" Type="http://schemas.openxmlformats.org/officeDocument/2006/relationships/hyperlink" Target="https://mentor.ieee.org/802.11/dcn/17/11-17-1444-00-coex-history-of-pd-and-ed-reviewed.pptx" TargetMode="External"/><Relationship Id="rId2" Type="http://schemas.openxmlformats.org/officeDocument/2006/relationships/hyperlink" Target="https://mentor.ieee.org/802.11/dcn/17/11-17-1216-05-coex-agenda-for-july-2017-in-hawaii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1428-01-coex-deterministic-backoff.pptx" TargetMode="External"/><Relationship Id="rId5" Type="http://schemas.openxmlformats.org/officeDocument/2006/relationships/hyperlink" Target="https://mentor.ieee.org/802.11/dcn/17/11-17-1478-00-coex-ed-pd-contribution-etsi.pptx" TargetMode="External"/><Relationship Id="rId4" Type="http://schemas.openxmlformats.org/officeDocument/2006/relationships/hyperlink" Target="https://mentor.ieee.org/802.11/dcn/17/11-17-1469-03-coex-revised-shorter-presentation-to-tgax-relating-to-coexistence-efforts-in-coexistence-sc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Hawaii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Sept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15 Sept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i="1" dirty="0" smtClean="0"/>
              <a:t>IEEE 802.11 Coexistence SC </a:t>
            </a:r>
            <a:r>
              <a:rPr lang="en-AU" dirty="0" smtClean="0"/>
              <a:t>achieved </a:t>
            </a:r>
            <a:r>
              <a:rPr lang="en-AU" dirty="0" smtClean="0"/>
              <a:t>most of its </a:t>
            </a:r>
            <a:r>
              <a:rPr lang="en-AU" dirty="0" smtClean="0"/>
              <a:t>goals in </a:t>
            </a:r>
            <a:r>
              <a:rPr lang="en-AU" dirty="0" smtClean="0"/>
              <a:t>Hawaii </a:t>
            </a:r>
            <a:r>
              <a:rPr lang="en-AU" dirty="0" smtClean="0"/>
              <a:t>in </a:t>
            </a:r>
            <a:r>
              <a:rPr lang="en-AU" dirty="0" smtClean="0"/>
              <a:t>Sept </a:t>
            </a:r>
            <a:r>
              <a:rPr lang="en-AU" dirty="0" smtClean="0"/>
              <a:t>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 smtClean="0"/>
              <a:t>IEEE 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</a:t>
            </a:r>
            <a:r>
              <a:rPr lang="en-AU" dirty="0" smtClean="0"/>
              <a:t>Hawaii </a:t>
            </a:r>
            <a:r>
              <a:rPr lang="en-AU" dirty="0" smtClean="0"/>
              <a:t>in </a:t>
            </a:r>
            <a:r>
              <a:rPr lang="en-AU" dirty="0" smtClean="0"/>
              <a:t>Sept </a:t>
            </a:r>
            <a:r>
              <a:rPr lang="en-AU" dirty="0" smtClean="0"/>
              <a:t>2017 (</a:t>
            </a:r>
            <a:r>
              <a:rPr lang="en-AU" dirty="0" smtClean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Discussed liaison issues related to</a:t>
            </a:r>
          </a:p>
          <a:p>
            <a:pPr lvl="2"/>
            <a:r>
              <a:rPr lang="en-AU" dirty="0" smtClean="0"/>
              <a:t>ETSI BRAN </a:t>
            </a:r>
            <a:r>
              <a:rPr lang="en-AU" dirty="0"/>
              <a:t>(see </a:t>
            </a:r>
            <a:r>
              <a:rPr lang="en-AU" dirty="0">
                <a:hlinkClick r:id="rId2"/>
              </a:rPr>
              <a:t>agenda</a:t>
            </a:r>
            <a:r>
              <a:rPr lang="en-AU" dirty="0"/>
              <a:t>)</a:t>
            </a:r>
            <a:endParaRPr lang="en-AU" dirty="0" smtClean="0"/>
          </a:p>
          <a:p>
            <a:pPr lvl="2"/>
            <a:r>
              <a:rPr lang="en-AU" dirty="0" smtClean="0"/>
              <a:t>3GPP </a:t>
            </a:r>
            <a:r>
              <a:rPr lang="en-AU" dirty="0"/>
              <a:t>RAN </a:t>
            </a:r>
            <a:r>
              <a:rPr lang="en-AU" dirty="0" smtClean="0"/>
              <a:t>(</a:t>
            </a:r>
            <a:r>
              <a:rPr lang="en-AU" dirty="0" smtClean="0">
                <a:hlinkClick r:id="rId3"/>
              </a:rPr>
              <a:t>11-17-1498-00</a:t>
            </a:r>
            <a:r>
              <a:rPr lang="en-AU" dirty="0" smtClean="0"/>
              <a:t>),</a:t>
            </a:r>
          </a:p>
          <a:p>
            <a:pPr lvl="2"/>
            <a:r>
              <a:rPr lang="en-AU" dirty="0" smtClean="0"/>
              <a:t>MulteFire Alliance </a:t>
            </a:r>
            <a:r>
              <a:rPr lang="en-AU" dirty="0"/>
              <a:t>(see </a:t>
            </a:r>
            <a:r>
              <a:rPr lang="en-AU" dirty="0">
                <a:hlinkClick r:id="rId2"/>
              </a:rPr>
              <a:t>agenda</a:t>
            </a:r>
            <a:r>
              <a:rPr lang="en-AU" dirty="0"/>
              <a:t>)</a:t>
            </a:r>
            <a:endParaRPr lang="en-AU" dirty="0" smtClean="0"/>
          </a:p>
          <a:p>
            <a:pPr lvl="2"/>
            <a:r>
              <a:rPr lang="en-AU" dirty="0" smtClean="0"/>
              <a:t>Wi-Fi Alliance </a:t>
            </a:r>
            <a:r>
              <a:rPr lang="en-AU" dirty="0"/>
              <a:t>(see </a:t>
            </a:r>
            <a:r>
              <a:rPr lang="en-AU" dirty="0">
                <a:hlinkClick r:id="rId2"/>
              </a:rPr>
              <a:t>agenda</a:t>
            </a:r>
            <a:r>
              <a:rPr lang="en-AU" dirty="0"/>
              <a:t>)</a:t>
            </a:r>
            <a:endParaRPr lang="en-AU" dirty="0" smtClean="0"/>
          </a:p>
          <a:p>
            <a:pPr lvl="1"/>
            <a:r>
              <a:rPr lang="en-AU" dirty="0" smtClean="0"/>
              <a:t>Developed a presentation for </a:t>
            </a:r>
            <a:r>
              <a:rPr lang="en-AU" dirty="0" err="1" smtClean="0"/>
              <a:t>TGax</a:t>
            </a:r>
            <a:r>
              <a:rPr lang="en-AU" dirty="0"/>
              <a:t> </a:t>
            </a:r>
            <a:r>
              <a:rPr lang="en-AU" dirty="0" smtClean="0"/>
              <a:t>that highlighted the importance of ETSI BRAN revision of EN 301 893 (</a:t>
            </a:r>
            <a:r>
              <a:rPr lang="en-AU" dirty="0" smtClean="0">
                <a:hlinkClick r:id="rId4"/>
              </a:rPr>
              <a:t>11-17-1469-043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Discussed various technical issues</a:t>
            </a:r>
          </a:p>
          <a:p>
            <a:pPr lvl="2"/>
            <a:r>
              <a:rPr lang="en-US" dirty="0" smtClean="0"/>
              <a:t>Detection </a:t>
            </a:r>
            <a:r>
              <a:rPr lang="en-US" dirty="0"/>
              <a:t>schemes and thresholds</a:t>
            </a:r>
            <a:r>
              <a:rPr lang="en-AU" dirty="0"/>
              <a:t> </a:t>
            </a:r>
            <a:r>
              <a:rPr lang="en-AU" dirty="0" smtClean="0"/>
              <a:t>(</a:t>
            </a:r>
            <a:r>
              <a:rPr lang="en-AU" dirty="0" smtClean="0">
                <a:hlinkClick r:id="rId5"/>
              </a:rPr>
              <a:t>11-17-1478-00</a:t>
            </a:r>
            <a:r>
              <a:rPr lang="en-AU" dirty="0" smtClean="0"/>
              <a:t>)</a:t>
            </a:r>
            <a:endParaRPr lang="en-AU" dirty="0" smtClean="0"/>
          </a:p>
          <a:p>
            <a:pPr lvl="2"/>
            <a:r>
              <a:rPr lang="en-AU" dirty="0"/>
              <a:t>Deterministic backoff </a:t>
            </a:r>
            <a:r>
              <a:rPr lang="en-AU" dirty="0" smtClean="0"/>
              <a:t>(</a:t>
            </a:r>
            <a:r>
              <a:rPr lang="en-AU" dirty="0" smtClean="0">
                <a:hlinkClick r:id="rId6"/>
              </a:rPr>
              <a:t>11-17-1428-01</a:t>
            </a:r>
            <a:r>
              <a:rPr lang="en-AU" dirty="0" smtClean="0"/>
              <a:t>)</a:t>
            </a:r>
          </a:p>
          <a:p>
            <a:pPr lvl="2"/>
            <a:r>
              <a:rPr lang="en-AU" dirty="0" smtClean="0"/>
              <a:t>PD &amp; </a:t>
            </a:r>
            <a:r>
              <a:rPr lang="en-AU" dirty="0"/>
              <a:t>ED history </a:t>
            </a:r>
            <a:r>
              <a:rPr lang="en-AU" dirty="0" smtClean="0"/>
              <a:t>(</a:t>
            </a:r>
            <a:r>
              <a:rPr lang="en-AU" dirty="0" smtClean="0">
                <a:hlinkClick r:id="rId7"/>
              </a:rPr>
              <a:t>11-17-1444-00</a:t>
            </a:r>
            <a:r>
              <a:rPr lang="en-AU" dirty="0" smtClean="0"/>
              <a:t>)</a:t>
            </a:r>
          </a:p>
          <a:p>
            <a:pPr lvl="2"/>
            <a:r>
              <a:rPr lang="en-AU" dirty="0" smtClean="0"/>
              <a:t>Spatial reuse (see </a:t>
            </a:r>
            <a:r>
              <a:rPr lang="en-AU" dirty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2"/>
            <a:r>
              <a:rPr lang="en-AU" dirty="0" smtClean="0"/>
              <a:t>Neutral </a:t>
            </a:r>
            <a:r>
              <a:rPr lang="en-AU" dirty="0"/>
              <a:t>preambles (see </a:t>
            </a:r>
            <a:r>
              <a:rPr lang="en-AU" dirty="0">
                <a:hlinkClick r:id="rId2"/>
              </a:rPr>
              <a:t>agenda</a:t>
            </a:r>
            <a:r>
              <a:rPr lang="en-AU" dirty="0"/>
              <a:t>)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5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6800"/>
          </a:xfrm>
        </p:spPr>
        <p:txBody>
          <a:bodyPr/>
          <a:lstStyle/>
          <a:p>
            <a:r>
              <a:rPr lang="en-AU" i="1" dirty="0" smtClean="0"/>
              <a:t>IEEE 802.11 Coexistence SC </a:t>
            </a:r>
            <a:r>
              <a:rPr lang="en-AU" dirty="0" smtClean="0"/>
              <a:t>will continue its work in  </a:t>
            </a:r>
            <a:r>
              <a:rPr lang="en-AU" dirty="0" smtClean="0"/>
              <a:t>between now and Orlando</a:t>
            </a:r>
            <a:r>
              <a:rPr lang="en-AU" dirty="0" smtClean="0"/>
              <a:t> </a:t>
            </a:r>
            <a:r>
              <a:rPr lang="en-AU" dirty="0" smtClean="0"/>
              <a:t>in </a:t>
            </a:r>
            <a:r>
              <a:rPr lang="en-AU" dirty="0" smtClean="0"/>
              <a:t>November</a:t>
            </a:r>
            <a:r>
              <a:rPr lang="en-AU" dirty="0" smtClean="0"/>
              <a:t>  </a:t>
            </a:r>
            <a:r>
              <a:rPr lang="en-AU" dirty="0" smtClean="0"/>
              <a:t>2017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Possible</a:t>
            </a:r>
            <a:r>
              <a:rPr lang="en-AU" dirty="0" smtClean="0"/>
              <a:t> teleconferences before Orlando</a:t>
            </a:r>
          </a:p>
          <a:p>
            <a:pPr lvl="1"/>
            <a:r>
              <a:rPr lang="en-AU" dirty="0" smtClean="0"/>
              <a:t>Possible topics</a:t>
            </a:r>
          </a:p>
          <a:p>
            <a:pPr lvl="2"/>
            <a:r>
              <a:rPr lang="en-AU" dirty="0" smtClean="0"/>
              <a:t>Neutral preamble</a:t>
            </a:r>
          </a:p>
          <a:p>
            <a:pPr lvl="2"/>
            <a:r>
              <a:rPr lang="en-AU" dirty="0" smtClean="0"/>
              <a:t>Spatial reuse</a:t>
            </a:r>
          </a:p>
          <a:p>
            <a:pPr lvl="2"/>
            <a:r>
              <a:rPr lang="en-AU" dirty="0" smtClean="0"/>
              <a:t>Blocking energy (not covered in Hawaii due to lack of time)</a:t>
            </a:r>
          </a:p>
          <a:p>
            <a:pPr lvl="1"/>
            <a:r>
              <a:rPr lang="en-AU" dirty="0" smtClean="0"/>
              <a:t>Teleconferences will be called </a:t>
            </a:r>
            <a:r>
              <a:rPr lang="en-AU" smtClean="0"/>
              <a:t>with 10 </a:t>
            </a:r>
            <a:r>
              <a:rPr lang="en-AU" dirty="0" smtClean="0"/>
              <a:t>days notice based on material being available for discussion</a:t>
            </a:r>
            <a:endParaRPr lang="en-AU" dirty="0"/>
          </a:p>
          <a:p>
            <a:r>
              <a:rPr lang="en-AU" dirty="0" smtClean="0"/>
              <a:t>Tentative </a:t>
            </a:r>
            <a:r>
              <a:rPr lang="en-AU" dirty="0" smtClean="0"/>
              <a:t>tasks for </a:t>
            </a:r>
            <a:r>
              <a:rPr lang="en-AU" dirty="0" smtClean="0"/>
              <a:t>Orlando</a:t>
            </a:r>
          </a:p>
          <a:p>
            <a:pPr lvl="1"/>
            <a:r>
              <a:rPr lang="en-AU" dirty="0" smtClean="0"/>
              <a:t>Continue technical discussion</a:t>
            </a:r>
          </a:p>
          <a:p>
            <a:pPr lvl="1"/>
            <a:r>
              <a:rPr lang="en-AU" dirty="0" smtClean="0"/>
              <a:t>Consider possible LS’s to ETSI BRAN for their December meeting</a:t>
            </a:r>
            <a:endParaRPr lang="en-AU" dirty="0" smtClean="0"/>
          </a:p>
          <a:p>
            <a:pPr lvl="1"/>
            <a:r>
              <a:rPr lang="en-AU" dirty="0" smtClean="0"/>
              <a:t>Review </a:t>
            </a:r>
            <a:r>
              <a:rPr lang="en-AU" dirty="0" smtClean="0"/>
              <a:t>any relevant 3GPP </a:t>
            </a:r>
            <a:r>
              <a:rPr lang="en-AU" dirty="0" smtClean="0"/>
              <a:t>activities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243</Words>
  <Application>Microsoft Office PowerPoint</Application>
  <PresentationFormat>On-screen Show (4:3)</PresentationFormat>
  <Paragraphs>47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IEEE 802.11 Coexistence SC closing report in Hawaii in Sept 2017</vt:lpstr>
      <vt:lpstr>IEEE 802.11 Coexistence SC achieved most of its goals in Hawaii in Sept 2017</vt:lpstr>
      <vt:lpstr>IEEE 802.11 Coexistence SC will continue its work in  between now and Orlando in November  2017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2017-09-15T03:35:16Z</dcterms:modified>
</cp:coreProperties>
</file>