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83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1" d="100"/>
          <a:sy n="61" d="100"/>
        </p:scale>
        <p:origin x="14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802.11-17/1515r0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September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219-06-00ax-tgax-september-2017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September 2017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September 2017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2017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September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/>
          <a:lstStyle/>
          <a:p>
            <a:r>
              <a:rPr lang="en-CA" dirty="0" smtClean="0"/>
              <a:t>The TG completed the comment resolution on comments received during WG LB225 on draft </a:t>
            </a:r>
            <a:r>
              <a:rPr lang="en-CA" dirty="0" smtClean="0"/>
              <a:t>D1.0.</a:t>
            </a:r>
            <a:endParaRPr lang="en-CA" dirty="0" smtClean="0"/>
          </a:p>
          <a:p>
            <a:r>
              <a:rPr lang="en-CA" dirty="0" smtClean="0"/>
              <a:t>The TG approved a motion to prepare draft D2.0 and start a WG LB.</a:t>
            </a:r>
          </a:p>
          <a:p>
            <a:r>
              <a:rPr lang="en-CA" dirty="0" smtClean="0"/>
              <a:t>Motion passed to affirm the applicability of the IEEE P802.11ax CSD to the modified PAR.</a:t>
            </a:r>
          </a:p>
          <a:p>
            <a:r>
              <a:rPr lang="en-CA" sz="2000" dirty="0" smtClean="0"/>
              <a:t>The agenda is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mentor.ieee.org/802.11/dcn/17/11-17-1219-06-00ax-tgax-september-2017-meeting-agenda.pptx</a:t>
            </a:r>
            <a:r>
              <a:rPr lang="en-CA" sz="2000" dirty="0" smtClean="0"/>
              <a:t> </a:t>
            </a:r>
            <a:endParaRPr lang="en-CA" sz="2000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2017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2017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 smtClean="0"/>
              <a:t>Start and </a:t>
            </a:r>
            <a:r>
              <a:rPr lang="en-US" sz="2800" dirty="0"/>
              <a:t>c</a:t>
            </a:r>
            <a:r>
              <a:rPr lang="en-US" sz="2800" dirty="0" smtClean="0"/>
              <a:t>omplete </a:t>
            </a:r>
            <a:r>
              <a:rPr lang="en-US" sz="2800" dirty="0" smtClean="0"/>
              <a:t>comment assignment.</a:t>
            </a:r>
          </a:p>
          <a:p>
            <a:r>
              <a:rPr lang="en-US" sz="2800" dirty="0" smtClean="0"/>
              <a:t>Start comment resolution on draft D2.0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2017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114800"/>
          </a:xfrm>
        </p:spPr>
        <p:txBody>
          <a:bodyPr/>
          <a:lstStyle/>
          <a:p>
            <a:r>
              <a:rPr lang="en-US" dirty="0" smtClean="0"/>
              <a:t>Approved in July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September 28			10:00 – 12:00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September 21			20:00 – 22:00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Set of </a:t>
            </a:r>
            <a:r>
              <a:rPr lang="en-US" dirty="0" err="1"/>
              <a:t>Telecons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Thursday November 02		10:00 – 12:00 ET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2739</TotalTime>
  <Words>222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宋体</vt:lpstr>
      <vt:lpstr>Arial</vt:lpstr>
      <vt:lpstr>Calibri</vt:lpstr>
      <vt:lpstr>Times New Roman</vt:lpstr>
      <vt:lpstr>802-11-Submission</vt:lpstr>
      <vt:lpstr>Custom Design</vt:lpstr>
      <vt:lpstr>Document</vt:lpstr>
      <vt:lpstr>TGax September 2017 Closing Report</vt:lpstr>
      <vt:lpstr>Abstract</vt:lpstr>
      <vt:lpstr>Work Completed</vt:lpstr>
      <vt:lpstr>November 2017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384</cp:revision>
  <cp:lastPrinted>1998-02-10T13:28:06Z</cp:lastPrinted>
  <dcterms:created xsi:type="dcterms:W3CDTF">2008-11-13T20:03:38Z</dcterms:created>
  <dcterms:modified xsi:type="dcterms:W3CDTF">2017-09-15T02:12:18Z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