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1771" r:id="rId3"/>
    <p:sldId id="1772" r:id="rId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96" d="100"/>
          <a:sy n="96" d="100"/>
        </p:scale>
        <p:origin x="1282" y="6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23024" y="8982075"/>
            <a:ext cx="12952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86512" y="8985250"/>
            <a:ext cx="12952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986512" y="8985250"/>
            <a:ext cx="1295226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Peter Yee, AKAYLA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10840" y="6475413"/>
            <a:ext cx="143308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0227" y="6475413"/>
            <a:ext cx="133369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10840" y="6475413"/>
            <a:ext cx="14330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802.11-17/1514r0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5699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Sept </a:t>
            </a:r>
            <a:r>
              <a:rPr lang="en-US" sz="1600" b="1" dirty="0" smtClean="0">
                <a:latin typeface="Arial" pitchFamily="34" charset="0"/>
              </a:rPr>
              <a:t>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September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2017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(Hawaii)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closing report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14 September 2017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AU" dirty="0" smtClean="0"/>
              <a:t>IEEE </a:t>
            </a:r>
            <a:r>
              <a:rPr lang="en-AU" dirty="0" smtClean="0"/>
              <a:t>802 JTC1 SC focused on executing </a:t>
            </a:r>
            <a:r>
              <a:rPr lang="en-AU" dirty="0" smtClean="0"/>
              <a:t>PSDO </a:t>
            </a:r>
            <a:r>
              <a:rPr lang="en-AU" dirty="0" smtClean="0"/>
              <a:t>process </a:t>
            </a:r>
            <a:r>
              <a:rPr lang="en-AU" dirty="0" smtClean="0"/>
              <a:t>&amp; reviewing SC6 work in Hawaii </a:t>
            </a:r>
            <a:r>
              <a:rPr lang="en-AU" dirty="0" smtClean="0"/>
              <a:t>in July 2017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SC achievements in </a:t>
            </a:r>
            <a:r>
              <a:rPr lang="en-AU" dirty="0" smtClean="0"/>
              <a:t>Hawaii </a:t>
            </a:r>
            <a:r>
              <a:rPr lang="en-AU" dirty="0" smtClean="0"/>
              <a:t>in </a:t>
            </a:r>
            <a:r>
              <a:rPr lang="en-AU" dirty="0" smtClean="0"/>
              <a:t>Sept </a:t>
            </a:r>
            <a:r>
              <a:rPr lang="en-AU" dirty="0" smtClean="0"/>
              <a:t>2017</a:t>
            </a:r>
          </a:p>
          <a:p>
            <a:pPr lvl="1"/>
            <a:r>
              <a:rPr lang="en-AU" dirty="0" smtClean="0"/>
              <a:t>Processed PSDO submissions</a:t>
            </a:r>
          </a:p>
          <a:p>
            <a:pPr lvl="2"/>
            <a:r>
              <a:rPr lang="en-AU" dirty="0" smtClean="0"/>
              <a:t>Noted status of </a:t>
            </a:r>
            <a:r>
              <a:rPr lang="en-AU" dirty="0" smtClean="0"/>
              <a:t>46</a:t>
            </a:r>
            <a:r>
              <a:rPr lang="en-AU" dirty="0" smtClean="0"/>
              <a:t> standards </a:t>
            </a:r>
            <a:r>
              <a:rPr lang="en-AU" dirty="0" smtClean="0"/>
              <a:t>in the PSDO pipeline</a:t>
            </a:r>
          </a:p>
          <a:p>
            <a:pPr lvl="2"/>
            <a:r>
              <a:rPr lang="en-AU" dirty="0" smtClean="0"/>
              <a:t>Response to comment on 2</a:t>
            </a:r>
            <a:r>
              <a:rPr lang="en-AU" baseline="30000" dirty="0" smtClean="0"/>
              <a:t>nd</a:t>
            </a:r>
            <a:r>
              <a:rPr lang="en-AU" dirty="0" smtClean="0"/>
              <a:t> 802.11ai 60-day ballot was approved</a:t>
            </a:r>
            <a:endParaRPr lang="en-AU" dirty="0" smtClean="0"/>
          </a:p>
          <a:p>
            <a:pPr lvl="2"/>
            <a:r>
              <a:rPr lang="en-AU" dirty="0"/>
              <a:t>The main issue addressed in </a:t>
            </a:r>
            <a:r>
              <a:rPr lang="en-AU" dirty="0" smtClean="0"/>
              <a:t>this response </a:t>
            </a:r>
            <a:r>
              <a:rPr lang="en-AU" dirty="0"/>
              <a:t>is </a:t>
            </a:r>
            <a:r>
              <a:rPr lang="en-AU" dirty="0" smtClean="0"/>
              <a:t>based on the </a:t>
            </a:r>
            <a:r>
              <a:rPr lang="en-AU" dirty="0"/>
              <a:t>allegation by China NB that 802.1X based security is </a:t>
            </a:r>
            <a:r>
              <a:rPr lang="en-AU" dirty="0" smtClean="0"/>
              <a:t>flawed</a:t>
            </a:r>
          </a:p>
          <a:p>
            <a:pPr lvl="1"/>
            <a:r>
              <a:rPr lang="en-AU" dirty="0" smtClean="0"/>
              <a:t>Reviewed </a:t>
            </a:r>
            <a:r>
              <a:rPr lang="en-AU" dirty="0" smtClean="0"/>
              <a:t>past and upcoming activities in SC6</a:t>
            </a:r>
            <a:endParaRPr lang="en-AU" dirty="0" smtClean="0"/>
          </a:p>
          <a:p>
            <a:pPr lvl="2"/>
            <a:r>
              <a:rPr lang="en-AU" dirty="0" smtClean="0"/>
              <a:t>SC6 is meeting in Korea in late Oct 2017</a:t>
            </a:r>
          </a:p>
          <a:p>
            <a:pPr lvl="2"/>
            <a:r>
              <a:rPr lang="en-AU" dirty="0" smtClean="0"/>
              <a:t>WG1 will be getting a new </a:t>
            </a:r>
            <a:r>
              <a:rPr lang="en-AU" dirty="0" smtClean="0"/>
              <a:t>Convenor from China NB</a:t>
            </a:r>
          </a:p>
          <a:p>
            <a:pPr lvl="2"/>
            <a:r>
              <a:rPr lang="en-AU" dirty="0" smtClean="0"/>
              <a:t>The proposal for </a:t>
            </a:r>
            <a:r>
              <a:rPr lang="en-AU" dirty="0" smtClean="0"/>
              <a:t>a </a:t>
            </a:r>
            <a:r>
              <a:rPr lang="en-AU" i="1" dirty="0"/>
              <a:t>Security ad hoc </a:t>
            </a:r>
            <a:r>
              <a:rPr lang="en-AU" dirty="0" smtClean="0"/>
              <a:t>in SC6 passed</a:t>
            </a:r>
            <a:r>
              <a:rPr lang="en-AU" dirty="0" smtClean="0"/>
              <a:t>, but with 4 negative votes </a:t>
            </a:r>
            <a:endParaRPr lang="en-AU" dirty="0" smtClean="0"/>
          </a:p>
          <a:p>
            <a:pPr lvl="3"/>
            <a:r>
              <a:rPr lang="en-AU" dirty="0" smtClean="0"/>
              <a:t>The negative comments will considered by a </a:t>
            </a:r>
            <a:r>
              <a:rPr lang="en-AU" dirty="0" smtClean="0"/>
              <a:t>CRM in Korea </a:t>
            </a:r>
          </a:p>
          <a:p>
            <a:pPr lvl="3"/>
            <a:r>
              <a:rPr lang="en-AU" dirty="0" smtClean="0"/>
              <a:t>IEEE 802 is arguing that the </a:t>
            </a:r>
            <a:r>
              <a:rPr lang="en-AU" i="1" dirty="0" smtClean="0"/>
              <a:t>ad hoc</a:t>
            </a:r>
            <a:r>
              <a:rPr lang="en-AU" dirty="0" smtClean="0"/>
              <a:t> should not consider IEEE 802 issues</a:t>
            </a:r>
            <a:endParaRPr lang="en-AU" dirty="0" smtClean="0"/>
          </a:p>
          <a:p>
            <a:pPr lvl="2"/>
            <a:r>
              <a:rPr lang="en-AU" dirty="0" smtClean="0"/>
              <a:t>Andrew Myles will attend SC6 as IEEE 802 </a:t>
            </a:r>
            <a:r>
              <a:rPr lang="en-AU" dirty="0" err="1" smtClean="0"/>
              <a:t>HoD</a:t>
            </a:r>
            <a:r>
              <a:rPr lang="en-AU" dirty="0" smtClean="0"/>
              <a:t> by teleconference</a:t>
            </a:r>
          </a:p>
          <a:p>
            <a:pPr lvl="3"/>
            <a:r>
              <a:rPr lang="en-AU" dirty="0"/>
              <a:t>S</a:t>
            </a:r>
            <a:r>
              <a:rPr lang="en-AU" dirty="0" smtClean="0"/>
              <a:t>ubject to IEEE 802 approval</a:t>
            </a:r>
          </a:p>
          <a:p>
            <a:pPr lvl="3"/>
            <a:r>
              <a:rPr lang="en-AU" dirty="0" smtClean="0"/>
              <a:t>Please contact Andrew if you want to join the delegation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648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 JTC1 SC </a:t>
            </a:r>
            <a:r>
              <a:rPr lang="en-AU" dirty="0" smtClean="0"/>
              <a:t>will execute </a:t>
            </a:r>
            <a:r>
              <a:rPr lang="en-AU" dirty="0" smtClean="0"/>
              <a:t>the </a:t>
            </a:r>
            <a:r>
              <a:rPr lang="en-AU" dirty="0" smtClean="0"/>
              <a:t>PSDO</a:t>
            </a:r>
            <a:r>
              <a:rPr lang="en-AU" dirty="0" smtClean="0"/>
              <a:t> </a:t>
            </a:r>
            <a:r>
              <a:rPr lang="en-AU" dirty="0" smtClean="0"/>
              <a:t>process &amp; review SC6 meeting in Nov </a:t>
            </a:r>
            <a:r>
              <a:rPr lang="en-AU" dirty="0" smtClean="0"/>
              <a:t>2017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plans for </a:t>
            </a:r>
            <a:r>
              <a:rPr lang="en-AU" dirty="0" smtClean="0"/>
              <a:t>Orlando </a:t>
            </a:r>
            <a:r>
              <a:rPr lang="en-AU" dirty="0" smtClean="0"/>
              <a:t>in </a:t>
            </a:r>
            <a:r>
              <a:rPr lang="en-AU" dirty="0" smtClean="0"/>
              <a:t>Nov </a:t>
            </a:r>
            <a:r>
              <a:rPr lang="en-AU" dirty="0" smtClean="0"/>
              <a:t>2017</a:t>
            </a:r>
          </a:p>
          <a:p>
            <a:pPr lvl="1"/>
            <a:r>
              <a:rPr lang="en-AU" dirty="0" smtClean="0"/>
              <a:t>Execute PSDO process</a:t>
            </a:r>
          </a:p>
          <a:p>
            <a:pPr lvl="1"/>
            <a:r>
              <a:rPr lang="en-AU" dirty="0" smtClean="0"/>
              <a:t>Review results of SC6 </a:t>
            </a:r>
            <a:r>
              <a:rPr lang="en-AU" dirty="0" smtClean="0"/>
              <a:t>meeting </a:t>
            </a:r>
            <a:r>
              <a:rPr lang="en-AU" dirty="0" smtClean="0"/>
              <a:t>in Korea in Oct 2017 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110840" y="6475413"/>
            <a:ext cx="1433085" cy="184666"/>
          </a:xfrm>
        </p:spPr>
        <p:txBody>
          <a:bodyPr/>
          <a:lstStyle/>
          <a:p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2514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270</Words>
  <Application>Microsoft Office PowerPoint</Application>
  <PresentationFormat>On-screen Show (4:3)</PresentationFormat>
  <Paragraphs>44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802-11-Submission</vt:lpstr>
      <vt:lpstr>IEEE 802 JTC1 Standing Committee September 2017 (Hawaii) closing report</vt:lpstr>
      <vt:lpstr>IEEE 802 JTC1 SC focused on executing PSDO process &amp; reviewing SC6 work in Hawaii in July 2017</vt:lpstr>
      <vt:lpstr>The IEEE 802 JTC1 SC will execute the PSDO process &amp; review SC6 meeting in Nov 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2017-09-15T01:10:32Z</dcterms:modified>
</cp:coreProperties>
</file>