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65" r:id="rId4"/>
    <p:sldId id="270" r:id="rId5"/>
    <p:sldId id="269" r:id="rId6"/>
    <p:sldId id="271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46" d="100"/>
          <a:sy n="146" d="100"/>
        </p:scale>
        <p:origin x="648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802.11-17/1510r0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242-00-AANI-strategies-to-maximize-adoption-of-802-11-in-5g-networks.pptx" TargetMode="External"/><Relationship Id="rId2" Type="http://schemas.openxmlformats.org/officeDocument/2006/relationships/hyperlink" Target="https://mentor.ieee.org/802.11/dcn/17/11-17-1222-02-AANI-aani-sc-agenda-september-2017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33_series/33.899/33899-120.zip" TargetMode="External"/><Relationship Id="rId2" Type="http://schemas.openxmlformats.org/officeDocument/2006/relationships/hyperlink" Target="http://www.3gpp.org/ftp/Specs/archive/23_series/23.799/23799-e0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3gpp.org/ftp/Specs/archive/33_series/33.501/33501-020.zip" TargetMode="External"/><Relationship Id="rId5" Type="http://schemas.openxmlformats.org/officeDocument/2006/relationships/hyperlink" Target="http://www.3gpp.org/ftp/Specs/archive/23_series/23.502/23502-040.zip" TargetMode="External"/><Relationship Id="rId4" Type="http://schemas.openxmlformats.org/officeDocument/2006/relationships/hyperlink" Target="http://www.3gpp.org/ftp/Specs/archive/23_series/23.501/23501-100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September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2017-09-14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dirty="0"/>
              <a:t>September</a:t>
            </a:r>
            <a:r>
              <a:rPr lang="en-US" kern="0" dirty="0"/>
              <a:t> 2017 Meeting in Waikoloa, Hawaii,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September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656" y="1600200"/>
            <a:ext cx="8649097" cy="466761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 contributions on SA/802.11 interworking and related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 802.11 support of 802.1 NEND IC activity and actions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Increase member participation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11-17/1222r2</a:t>
            </a:r>
            <a:r>
              <a:rPr lang="en-US" altLang="en-US" sz="2000" b="0" dirty="0"/>
              <a:t> ,  met for 3 hours (2 on Monday, 1 on Thursday)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Continued discussion teleconference activity – </a:t>
            </a:r>
            <a:r>
              <a:rPr lang="en-US" dirty="0">
                <a:hlinkClick r:id="rId3"/>
              </a:rPr>
              <a:t>11-17/1242r0</a:t>
            </a:r>
            <a:r>
              <a:rPr lang="en-US" dirty="0"/>
              <a:t> – “Strategies to Maximize Adoption of 802.11 in 5G Networks”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802.1 NEND ICA and future ICA possible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73" y="609998"/>
            <a:ext cx="7770813" cy="457199"/>
          </a:xfrm>
        </p:spPr>
        <p:txBody>
          <a:bodyPr/>
          <a:lstStyle/>
          <a:p>
            <a:r>
              <a:rPr lang="en-US" dirty="0"/>
              <a:t>Call for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9" y="1219200"/>
            <a:ext cx="8736011" cy="5105400"/>
          </a:xfrm>
        </p:spPr>
        <p:txBody>
          <a:bodyPr/>
          <a:lstStyle/>
          <a:p>
            <a:r>
              <a:rPr lang="en-US" dirty="0"/>
              <a:t>To progress the work in AANI SC contributions are requested: </a:t>
            </a:r>
            <a:endParaRPr lang="en-US" sz="1200" dirty="0"/>
          </a:p>
          <a:p>
            <a:pPr lvl="0"/>
            <a:r>
              <a:rPr lang="en-US" dirty="0"/>
              <a:t>Related to 3GPP SA TSG</a:t>
            </a:r>
            <a:endParaRPr lang="en-US" sz="1350" dirty="0"/>
          </a:p>
          <a:p>
            <a:pPr lvl="1"/>
            <a:r>
              <a:rPr lang="en-US" sz="2400" dirty="0"/>
              <a:t>Reviews/tutorials on 3GPP SA solutions related to 3GPP core network and 802.11 interworking</a:t>
            </a:r>
          </a:p>
          <a:p>
            <a:pPr lvl="1"/>
            <a:r>
              <a:rPr lang="en-US" sz="2400" dirty="0"/>
              <a:t>Reviews/tutorials on the completed 3GPP SA studies for 5G:</a:t>
            </a:r>
          </a:p>
          <a:p>
            <a:pPr lvl="1"/>
            <a:r>
              <a:rPr lang="en-GB" sz="1600" b="1" dirty="0"/>
              <a:t>SA2 “Study on Architecture for Next Generation System” </a:t>
            </a:r>
            <a:r>
              <a:rPr lang="en-GB" sz="1600" b="1" u="sng" dirty="0">
                <a:hlinkClick r:id="rId2"/>
              </a:rPr>
              <a:t>TR 23.799</a:t>
            </a:r>
            <a:endParaRPr lang="en-US" sz="1600" dirty="0"/>
          </a:p>
          <a:p>
            <a:pPr lvl="1"/>
            <a:r>
              <a:rPr lang="en-GB" sz="1600" b="1" dirty="0"/>
              <a:t>SA3 “Study on the Security Aspects of the Next Generation System” </a:t>
            </a:r>
            <a:r>
              <a:rPr lang="en-GB" sz="1600" b="1" u="sng" dirty="0">
                <a:hlinkClick r:id="rId3"/>
              </a:rPr>
              <a:t>TR 33.899</a:t>
            </a:r>
            <a:endParaRPr lang="en-US" sz="1600" dirty="0"/>
          </a:p>
          <a:p>
            <a:pPr lvl="1"/>
            <a:r>
              <a:rPr lang="en-US" sz="2400" dirty="0"/>
              <a:t>Reviews/Tutorials on 3GPP SA R15 (5G) Activity:</a:t>
            </a:r>
          </a:p>
          <a:p>
            <a:pPr lvl="1"/>
            <a:r>
              <a:rPr lang="en-GB" sz="1600" b="1" dirty="0"/>
              <a:t>SA2: </a:t>
            </a:r>
            <a:r>
              <a:rPr lang="en-GB" sz="1600" b="1" u="sng" dirty="0">
                <a:hlinkClick r:id="rId4"/>
              </a:rPr>
              <a:t>TS 23.501 </a:t>
            </a:r>
            <a:r>
              <a:rPr lang="en-GB" sz="1600" b="1" dirty="0"/>
              <a:t>System Architecture for the 5G System (Stage 2), planned 9/17 </a:t>
            </a:r>
            <a:endParaRPr lang="en-US" sz="1600" dirty="0"/>
          </a:p>
          <a:p>
            <a:pPr lvl="1"/>
            <a:r>
              <a:rPr lang="en-GB" sz="1600" b="1" dirty="0"/>
              <a:t>SA2: </a:t>
            </a:r>
            <a:r>
              <a:rPr lang="en-GB" sz="1600" b="1" u="sng" dirty="0">
                <a:hlinkClick r:id="rId5"/>
              </a:rPr>
              <a:t>TS 23.502 </a:t>
            </a:r>
            <a:r>
              <a:rPr lang="en-GB" sz="1600" b="1" dirty="0"/>
              <a:t>Procedures for the 5G System (Stage 2), planned 12/17  </a:t>
            </a:r>
            <a:endParaRPr lang="en-US" sz="1600" dirty="0"/>
          </a:p>
          <a:p>
            <a:pPr lvl="1"/>
            <a:r>
              <a:rPr lang="en-GB" sz="1600" b="1" dirty="0"/>
              <a:t>SA3: </a:t>
            </a:r>
            <a:r>
              <a:rPr lang="en-GB" sz="1600" b="1" u="sng" dirty="0">
                <a:hlinkClick r:id="rId6"/>
              </a:rPr>
              <a:t>TS 33.501 </a:t>
            </a:r>
            <a:r>
              <a:rPr lang="en-GB" sz="1600" b="1" dirty="0"/>
              <a:t>Security Architecture and Procedure for the 5G System, planned 3/18</a:t>
            </a:r>
            <a:endParaRPr lang="en-US" sz="1600" dirty="0"/>
          </a:p>
          <a:p>
            <a:pPr lvl="1"/>
            <a:r>
              <a:rPr lang="en-US" sz="2400" dirty="0"/>
              <a:t>Any other 3GPP nextGen Core network and 802.11 interworking</a:t>
            </a:r>
          </a:p>
          <a:p>
            <a:r>
              <a:rPr lang="en-US" altLang="en-US" sz="2800" dirty="0"/>
              <a:t>Related to NEND IC – next  </a:t>
            </a:r>
            <a:r>
              <a:rPr lang="en-US" sz="28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6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" y="1374775"/>
            <a:ext cx="8458200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dirty="0"/>
              <a:t>Teleconference:  None Scheduled </a:t>
            </a:r>
          </a:p>
          <a:p>
            <a:pPr lvl="1"/>
            <a:r>
              <a:rPr lang="en-US" altLang="en-US" dirty="0"/>
              <a:t>Will schedule with 10 day notice if required.</a:t>
            </a:r>
            <a:endParaRPr lang="en-US" altLang="en-US" i="1" dirty="0"/>
          </a:p>
          <a:p>
            <a:pPr marL="457200" lvl="1" indent="0"/>
            <a:endParaRPr lang="en-US" altLang="en-US" sz="800" i="1" dirty="0"/>
          </a:p>
          <a:p>
            <a:r>
              <a:rPr lang="en-US" altLang="en-US" sz="2200" dirty="0"/>
              <a:t>5-10 November 2017 F2F, Orlando, FL,  USA:</a:t>
            </a:r>
          </a:p>
          <a:p>
            <a:r>
              <a:rPr lang="en-US" altLang="en-US" sz="2000" b="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SA/802.11 interworking: 2G/3G/4G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SA/802.11 or RAN/802.11 interworking or related 5G/nextGen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discussions on NEND IC and report NEND IC activity. </a:t>
            </a:r>
            <a:endParaRPr 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Generate a 802.11 contribution(s) for NEND IC activity</a:t>
            </a:r>
          </a:p>
          <a:p>
            <a:r>
              <a:rPr lang="en-US" altLang="en-US" sz="2000" b="0" dirty="0"/>
              <a:t>Meeting time: 2 sessions - Monday PM1 and Thursday AM2 -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Long Range 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" y="1374775"/>
            <a:ext cx="8458200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dirty="0"/>
              <a:t>The number of contributions and level of activity for the AANI SC is not currently at a level where the goals of the group can be met.</a:t>
            </a:r>
          </a:p>
          <a:p>
            <a:r>
              <a:rPr lang="en-US" altLang="en-US" sz="2000" dirty="0"/>
              <a:t>AANI Goals: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generate 802.11 Liaisons to 3GPP RAN and/or SA to allow for one or more 802.11 RAT(s) to be included in the 3GPP IMT-2020 proposal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Coordinate 802.11 activity to enable and support a 3GPP IMT-2020 proposal and specification.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Coordinate with and support NEND IC activity to define requirements for 802.11 network enhancement, for next decade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regularly report status to 802.11 </a:t>
            </a:r>
          </a:p>
          <a:p>
            <a:pPr marL="0" indent="0"/>
            <a:r>
              <a:rPr lang="en-US" sz="2800" dirty="0"/>
              <a:t>If participation does not improve consider: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Hibernating the AANI SC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Making the AANI SC Inactive</a:t>
            </a:r>
          </a:p>
        </p:txBody>
      </p:sp>
    </p:spTree>
    <p:extLst>
      <p:ext uri="{BB962C8B-B14F-4D97-AF65-F5344CB8AC3E}">
        <p14:creationId xmlns:p14="http://schemas.microsoft.com/office/powerpoint/2010/main" val="20780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2180</TotalTime>
  <Words>542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September 2017</vt:lpstr>
      <vt:lpstr>Call for Contributions</vt:lpstr>
      <vt:lpstr>PowerPoint Presentation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Closing Report May 2017</dc:title>
  <dc:creator>Levy, Joseph S</dc:creator>
  <cp:lastModifiedBy>Levy, Joseph</cp:lastModifiedBy>
  <cp:revision>70</cp:revision>
  <cp:lastPrinted>1601-01-01T00:00:00Z</cp:lastPrinted>
  <dcterms:created xsi:type="dcterms:W3CDTF">2016-08-30T19:34:50Z</dcterms:created>
  <dcterms:modified xsi:type="dcterms:W3CDTF">2017-09-15T03:13:37Z</dcterms:modified>
</cp:coreProperties>
</file>