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1" r:id="rId5"/>
    <p:sldId id="302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22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8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2017	doc.: IEEE 802.11-17/1507r0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(Ruckus/Brocade)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225-02-0arc-arc-sc-agenda-september-2017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7-0arc-mib-truthvalue-usage-patterns.docx" TargetMode="External"/><Relationship Id="rId5" Type="http://schemas.openxmlformats.org/officeDocument/2006/relationships/hyperlink" Target="https://mentor.ieee.org/802.11/dcn/17/11-17-0475-08-0arc-mib-pattern-analysis.xlsx" TargetMode="External"/><Relationship Id="rId4" Type="http://schemas.openxmlformats.org/officeDocument/2006/relationships/hyperlink" Target="https://mentor.ieee.org/802.11/dcn/17/11-17-1220-00-00ax-clause-10-2-comment-resolution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2017-09-13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92010"/>
              </p:ext>
            </p:extLst>
          </p:nvPr>
        </p:nvGraphicFramePr>
        <p:xfrm>
          <a:off x="519113" y="2292350"/>
          <a:ext cx="76200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2350"/>
                        <a:ext cx="762000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2017 Meeting in Waikoloa, Hawaii,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0414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11-17/1225r2</a:t>
            </a:r>
            <a:r>
              <a:rPr lang="en-US" dirty="0"/>
              <a:t> </a:t>
            </a:r>
            <a:endParaRPr lang="en-US" b="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400" b="1" dirty="0"/>
              <a:t>Consideration of 11ax architecture topics:</a:t>
            </a:r>
            <a:r>
              <a:rPr lang="en-US" sz="2400" dirty="0"/>
              <a:t> </a:t>
            </a:r>
            <a:r>
              <a:rPr lang="en-US" sz="2400" dirty="0">
                <a:hlinkClick r:id="rId4"/>
              </a:rPr>
              <a:t>11-17/1220r0</a:t>
            </a:r>
            <a:r>
              <a:rPr lang="en-US" sz="2400" b="1" dirty="0"/>
              <a:t>, </a:t>
            </a:r>
            <a:r>
              <a:rPr lang="en-US" sz="2400" dirty="0">
                <a:hlinkClick r:id="rId4"/>
              </a:rPr>
              <a:t>11-17/1396r0</a:t>
            </a:r>
            <a:endParaRPr lang="en-US" sz="2400" dirty="0"/>
          </a:p>
          <a:p>
            <a:pPr marL="741363" lvl="3" indent="-341313" eaLnBrk="1" hangingPunct="1">
              <a:lnSpc>
                <a:spcPct val="90000"/>
              </a:lnSpc>
              <a:defRPr/>
            </a:pPr>
            <a:r>
              <a:rPr lang="en-US" sz="2000" dirty="0"/>
              <a:t>Reviewed 11-17/1396r0, agreed to changes, and 11-17/1396r1 was uploaded after the meeting slot, for forwarding to </a:t>
            </a:r>
            <a:r>
              <a:rPr lang="en-US" sz="2000" dirty="0" err="1"/>
              <a:t>TGax</a:t>
            </a:r>
            <a:r>
              <a:rPr lang="en-US" sz="2000" dirty="0"/>
              <a:t> for their consideration as resolutions to MAC Architecture (10.1 and 10.2) comments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Completed review of all MIB </a:t>
            </a:r>
            <a:r>
              <a:rPr lang="en-US" dirty="0" err="1"/>
              <a:t>TruthValue</a:t>
            </a:r>
            <a:r>
              <a:rPr lang="en-US" dirty="0"/>
              <a:t> attributes (</a:t>
            </a:r>
            <a:r>
              <a:rPr lang="en-US" dirty="0">
                <a:hlinkClick r:id="rId5"/>
              </a:rPr>
              <a:t>11-17-0475r8</a:t>
            </a:r>
            <a:r>
              <a:rPr lang="en-US" dirty="0"/>
              <a:t>), scan only</a:t>
            </a:r>
          </a:p>
          <a:p>
            <a:pPr lvl="1">
              <a:spcBef>
                <a:spcPts val="0"/>
              </a:spcBef>
            </a:pPr>
            <a:r>
              <a:rPr lang="en-US" dirty="0"/>
              <a:t>Added one new Pattern, “Pattern E” as another flavor of master/slave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document capturing patterns envisioned, halfway through:  </a:t>
            </a:r>
            <a:r>
              <a:rPr lang="en-US" dirty="0">
                <a:hlinkClick r:id="rId6"/>
              </a:rPr>
              <a:t>11-15/0355r07</a:t>
            </a:r>
            <a:r>
              <a:rPr lang="en-US" dirty="0"/>
              <a:t>.  Intend to complete (finally!) in November.</a:t>
            </a:r>
          </a:p>
          <a:p>
            <a:pPr marL="0" indent="-400050" eaLnBrk="1" hangingPunct="1">
              <a:lnSpc>
                <a:spcPct val="90000"/>
              </a:lnSpc>
              <a:defRPr/>
            </a:pPr>
            <a:endParaRPr lang="en-US" sz="3000" b="1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What is an HESS (from the term “HESSID”)?</a:t>
            </a:r>
          </a:p>
          <a:p>
            <a:pPr lvl="1">
              <a:spcBef>
                <a:spcPts val="0"/>
              </a:spcBef>
            </a:pPr>
            <a:r>
              <a:rPr lang="en-US" dirty="0"/>
              <a:t>Is an HESS a type of ESS, or a separate (perhaps similar) concept?</a:t>
            </a:r>
          </a:p>
          <a:p>
            <a:pPr lvl="1">
              <a:spcBef>
                <a:spcPts val="0"/>
              </a:spcBef>
            </a:pPr>
            <a:r>
              <a:rPr lang="en-US" dirty="0"/>
              <a:t>MSGCF has an “</a:t>
            </a:r>
            <a:r>
              <a:rPr lang="en-US" dirty="0" err="1"/>
              <a:t>ESSIdentifier</a:t>
            </a:r>
            <a:r>
              <a:rPr lang="en-US" dirty="0"/>
              <a:t>”, which is the concatenation of SSID and HESSID.  Why/when do we need both?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defer, until TGba has some more stability, and experts there have more time to consider architecture concepts – maybe November?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Hope to consider input received and review reference materials in preparation, and make a recommendation in July.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8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 (next slide)</a:t>
            </a:r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revision underway.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actions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November 2017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524000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If ready, resume discussion of 11ba architecture implications, prepare proposal to TGba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Finish Design Patterns for MIB attribute use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Recommendation on 802.11’s use of YANG/NETCONF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DS/AP/Portal architecture discussions, and “what is an ESS?”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IETF work, IEEE 1588 work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Discussion of 802.1ASrev use of FTM, if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7386</TotalTime>
  <Words>541</Words>
  <Application>Microsoft Office PowerPoint</Application>
  <PresentationFormat>On-screen Show (4:3)</PresentationFormat>
  <Paragraphs>81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</vt:lpstr>
      <vt:lpstr>Teleconference(s)</vt:lpstr>
      <vt:lpstr>November 2017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mhamilto@brocade.com</cp:lastModifiedBy>
  <cp:revision>232</cp:revision>
  <cp:lastPrinted>1998-02-10T13:28:06Z</cp:lastPrinted>
  <dcterms:created xsi:type="dcterms:W3CDTF">2009-07-15T16:38:20Z</dcterms:created>
  <dcterms:modified xsi:type="dcterms:W3CDTF">2017-09-14T23:51:53Z</dcterms:modified>
</cp:coreProperties>
</file>