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69" r:id="rId3"/>
    <p:sldId id="279" r:id="rId4"/>
    <p:sldId id="293" r:id="rId5"/>
    <p:sldId id="291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04" autoAdjust="0"/>
    <p:restoredTop sz="94660"/>
  </p:normalViewPr>
  <p:slideViewPr>
    <p:cSldViewPr>
      <p:cViewPr varScale="1">
        <p:scale>
          <a:sx n="84" d="100"/>
          <a:sy n="84" d="100"/>
        </p:scale>
        <p:origin x="172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7B547E0-ABC6-0142-8C0C-BBB2D05AE544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83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758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8FBAD-0FF9-7749-A295-8327C648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644858-2B43-4A4E-B336-075084507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9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31398C-935E-DE47-9A4E-61F34772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4FBD9-3090-9642-98AF-5246C7118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8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26C0-A3C6-9644-8B16-56C3BA45C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B114-4EA9-1142-9C7E-0BD0DBE26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6548-DEDC-E244-9906-994F21400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7A6E-8B19-DE4F-A46E-A569DAEB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3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BB5E-1289-5B45-BAA8-041C752F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8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2C9E-78D7-4B43-8386-25751D74C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CE5-FCF8-D743-8A2C-4144CEA05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5BCA9-99B4-9E4D-94BA-566BD60B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5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FB28-A011-9749-BD57-E3BF1A252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9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5CB1-7CA8-A64E-A16F-D228A5F48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88B0D-2023-134A-A557-DB3B553A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83C974-AB0F-D140-A1B4-4CC1183A5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C55B7-F4F2-7148-AD7F-AF000F061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9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971E3-F592-FA43-A194-EC87FC0F5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FDC80D-AA58-2140-A9A7-C3D80159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119A57-610D-2E4B-A0AC-9028C8664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1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697625-D01C-ED41-A8AB-476C5A3E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802.11-17/1503r0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632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ea typeface="+mn-ea"/>
              </a:rPr>
              <a:t>Liaison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46105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EE5F1F2D-3D75-C943-A036-670DF5D9E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7/18-17-0114-06-0000-ieee-802-response-to-fcc-17-104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4086E2E2-9AC9-FB47-8CDA-7FC00B1E705C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RR-TAG (802.18) </a:t>
            </a:r>
            <a:r>
              <a:rPr lang="en-US" sz="2800" dirty="0" smtClean="0">
                <a:latin typeface="Times New Roman" charset="0"/>
              </a:rPr>
              <a:t>Liaison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2017-09-15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464555"/>
              </p:ext>
            </p:extLst>
          </p:nvPr>
        </p:nvGraphicFramePr>
        <p:xfrm>
          <a:off x="495300" y="3136900"/>
          <a:ext cx="7912100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8" name="Document" r:id="rId4" imgW="8360368" imgH="2521810" progId="Word.Document.8">
                  <p:embed/>
                </p:oleObj>
              </mc:Choice>
              <mc:Fallback>
                <p:oleObj name="Document" r:id="rId4" imgW="8360368" imgH="252181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136900"/>
                        <a:ext cx="7912100" cy="237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latin typeface="Times New Roman" charset="0"/>
              </a:rPr>
              <a:t>Overview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>
                <a:latin typeface="Times New Roman" charset="0"/>
              </a:rPr>
              <a:t>This document </a:t>
            </a:r>
            <a:r>
              <a:rPr lang="en-US" b="0" dirty="0" smtClean="0">
                <a:latin typeface="Times New Roman" charset="0"/>
              </a:rPr>
              <a:t>presents an IEEE </a:t>
            </a:r>
            <a:r>
              <a:rPr lang="en-US" b="0" dirty="0">
                <a:latin typeface="Times New Roman" charset="0"/>
              </a:rPr>
              <a:t>802.18 Radio Regulatory Technical Advisory Group (RR-TAG) </a:t>
            </a:r>
            <a:r>
              <a:rPr lang="en-US" b="0" dirty="0" smtClean="0">
                <a:latin typeface="Times New Roman" charset="0"/>
              </a:rPr>
              <a:t>liaison to the 802.11 WG.</a:t>
            </a:r>
            <a:endParaRPr lang="en-US" b="0" dirty="0"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134C468-29D4-5F4D-9F48-17557DAD461D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>
          <a:xfrm>
            <a:off x="685800" y="2135187"/>
            <a:ext cx="7770813" cy="4265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Americas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FCC 17-104 Mid-band Notice of Inquiry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More legislation to limit Wi-Fi in schools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FCC Technical Advisory Council inquiry into the removal of regulations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EMEA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6 GHz Band opening study in “process”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60 GHz proceeding(s)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APAC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ACMA </a:t>
            </a:r>
            <a:r>
              <a:rPr lang="en-US" altLang="en-US" sz="1600" dirty="0" smtClean="0"/>
              <a:t>consultations</a:t>
            </a:r>
            <a:endParaRPr lang="en-US" altLang="en-US" sz="16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77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799"/>
            <a:ext cx="7772400" cy="4646613"/>
          </a:xfrm>
        </p:spPr>
        <p:txBody>
          <a:bodyPr/>
          <a:lstStyle/>
          <a:p>
            <a:r>
              <a:rPr lang="en-US" dirty="0" smtClean="0"/>
              <a:t>Completed and approved response to the FCC Mid-band Spectrum NOI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smtClean="0">
                <a:hlinkClick r:id="rId2"/>
              </a:rPr>
              <a:t>mentor.ieee.org/802.18/dcn/17/18-17-0114-06-0000-ieee-802-response-to-fcc-17-104.docx</a:t>
            </a:r>
            <a:r>
              <a:rPr lang="en-US" smtClean="0"/>
              <a:t> </a:t>
            </a:r>
          </a:p>
          <a:p>
            <a:pPr lvl="1"/>
            <a:r>
              <a:rPr lang="en-US" sz="2400" b="1" smtClean="0"/>
              <a:t>Vote: 15/0/0</a:t>
            </a:r>
            <a:endParaRPr lang="en-US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2562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38465</TotalTime>
  <Words>157</Words>
  <Application>Microsoft Office PowerPoint</Application>
  <PresentationFormat>On-screen Show (4:3)</PresentationFormat>
  <Paragraphs>39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Calibri</vt:lpstr>
      <vt:lpstr>Times New Roman</vt:lpstr>
      <vt:lpstr>802-11-Submission</vt:lpstr>
      <vt:lpstr>Custom Design</vt:lpstr>
      <vt:lpstr>Document</vt:lpstr>
      <vt:lpstr>RR-TAG (802.18) Liaison</vt:lpstr>
      <vt:lpstr>Overview</vt:lpstr>
      <vt:lpstr>Discussion Items</vt:lpstr>
      <vt:lpstr>Actions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Kennedy, Rich</cp:lastModifiedBy>
  <cp:revision>1255</cp:revision>
  <cp:lastPrinted>1998-02-10T13:28:06Z</cp:lastPrinted>
  <dcterms:created xsi:type="dcterms:W3CDTF">2009-04-21T18:18:19Z</dcterms:created>
  <dcterms:modified xsi:type="dcterms:W3CDTF">2017-09-15T01:57:08Z</dcterms:modified>
</cp:coreProperties>
</file>