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69" r:id="rId3"/>
    <p:sldId id="279" r:id="rId4"/>
    <p:sldId id="293" r:id="rId5"/>
    <p:sldId id="291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4" autoAdjust="0"/>
    <p:restoredTop sz="94660"/>
  </p:normalViewPr>
  <p:slideViewPr>
    <p:cSldViewPr>
      <p:cViewPr varScale="1">
        <p:scale>
          <a:sx n="84" d="100"/>
          <a:sy n="84" d="100"/>
        </p:scale>
        <p:origin x="17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58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802.11-17/1503r0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632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Liaison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7/18-17-0114-06-0000-ieee-802-response-to-fcc-17-104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RR-TAG (802.18) </a:t>
            </a:r>
            <a:r>
              <a:rPr lang="en-US" sz="2800" dirty="0" smtClean="0">
                <a:latin typeface="Times New Roman" charset="0"/>
              </a:rPr>
              <a:t>Liaison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2017-09-15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464555"/>
              </p:ext>
            </p:extLst>
          </p:nvPr>
        </p:nvGraphicFramePr>
        <p:xfrm>
          <a:off x="495300" y="3136900"/>
          <a:ext cx="7912100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8" name="Document" r:id="rId4" imgW="8360368" imgH="2521810" progId="Word.Document.8">
                  <p:embed/>
                </p:oleObj>
              </mc:Choice>
              <mc:Fallback>
                <p:oleObj name="Document" r:id="rId4" imgW="8360368" imgH="25218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36900"/>
                        <a:ext cx="7912100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</a:t>
            </a:r>
            <a:r>
              <a:rPr lang="en-US" b="0" dirty="0" smtClean="0">
                <a:latin typeface="Times New Roman" charset="0"/>
              </a:rPr>
              <a:t>presents an IEEE </a:t>
            </a:r>
            <a:r>
              <a:rPr lang="en-US" b="0" dirty="0">
                <a:latin typeface="Times New Roman" charset="0"/>
              </a:rPr>
              <a:t>802.18 Radio Regulatory Technical Advisory Group (RR-TAG) </a:t>
            </a:r>
            <a:r>
              <a:rPr lang="en-US" b="0" dirty="0" smtClean="0">
                <a:latin typeface="Times New Roman" charset="0"/>
              </a:rPr>
              <a:t>liaison to the 802.11 WG.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685800" y="2135187"/>
            <a:ext cx="7770813" cy="42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Americas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FCC 17-104 Mid-band Notice of Inquiry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More legislation to limit Wi-Fi in schools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FCC Technical Advisory Council inquiry into the removal of regulations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EMEA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6 GHz Band opening study in “process”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60 GHz proceeding(s)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APAC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ACMA </a:t>
            </a:r>
            <a:r>
              <a:rPr lang="en-US" altLang="en-US" sz="1600" dirty="0" smtClean="0"/>
              <a:t>consultations</a:t>
            </a:r>
            <a:endParaRPr lang="en-US" altLang="en-US" sz="1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7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799"/>
            <a:ext cx="7772400" cy="4646613"/>
          </a:xfrm>
        </p:spPr>
        <p:txBody>
          <a:bodyPr/>
          <a:lstStyle/>
          <a:p>
            <a:r>
              <a:rPr lang="en-US" dirty="0" smtClean="0"/>
              <a:t>Completed and approved response to the FCC Mid-band Spectrum NOI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smtClean="0">
                <a:hlinkClick r:id="rId2"/>
              </a:rPr>
              <a:t>mentor.ieee.org/802.18/dcn/17/18-17-0114-06-0000-ieee-802-response-to-fcc-17-104.docx</a:t>
            </a:r>
            <a:r>
              <a:rPr lang="en-US" smtClean="0"/>
              <a:t> </a:t>
            </a:r>
          </a:p>
          <a:p>
            <a:pPr lvl="1"/>
            <a:r>
              <a:rPr lang="en-US" sz="2400" b="1" smtClean="0"/>
              <a:t>Vote: 15/0/0</a:t>
            </a:r>
            <a:endParaRPr 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2562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38465</TotalTime>
  <Words>157</Words>
  <Application>Microsoft Office PowerPoint</Application>
  <PresentationFormat>On-screen Show (4:3)</PresentationFormat>
  <Paragraphs>39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Times New Roman</vt:lpstr>
      <vt:lpstr>802-11-Submission</vt:lpstr>
      <vt:lpstr>Custom Design</vt:lpstr>
      <vt:lpstr>Document</vt:lpstr>
      <vt:lpstr>RR-TAG (802.18) Liaison</vt:lpstr>
      <vt:lpstr>Overview</vt:lpstr>
      <vt:lpstr>Discussion Items</vt:lpstr>
      <vt:lpstr>Actions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Kennedy, Rich</cp:lastModifiedBy>
  <cp:revision>1255</cp:revision>
  <cp:lastPrinted>1998-02-10T13:28:06Z</cp:lastPrinted>
  <dcterms:created xsi:type="dcterms:W3CDTF">2009-04-21T18:18:19Z</dcterms:created>
  <dcterms:modified xsi:type="dcterms:W3CDTF">2017-09-15T01:57:08Z</dcterms:modified>
</cp:coreProperties>
</file>