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78" r:id="rId5"/>
    <p:sldId id="307" r:id="rId6"/>
    <p:sldId id="308" r:id="rId7"/>
    <p:sldId id="288" r:id="rId8"/>
    <p:sldId id="300" r:id="rId9"/>
    <p:sldId id="298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8897" autoAdjust="0"/>
  </p:normalViewPr>
  <p:slideViewPr>
    <p:cSldViewPr>
      <p:cViewPr>
        <p:scale>
          <a:sx n="90" d="100"/>
          <a:sy n="90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1264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26930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8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802.11-17/1495r1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zh-CN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467-01-00aj-p802-11aj-report-to-ec-on-approval-to-forward-draft-to-revcom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September 2017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September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2017-09-15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September 2017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September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sz="3600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844824"/>
            <a:ext cx="8643998" cy="4464496"/>
          </a:xfrm>
        </p:spPr>
        <p:txBody>
          <a:bodyPr/>
          <a:lstStyle/>
          <a:p>
            <a:r>
              <a:rPr lang="en-US" altLang="zh-CN" sz="2400" b="1" dirty="0" smtClean="0"/>
              <a:t>Approved meeting minutes:</a:t>
            </a:r>
          </a:p>
          <a:p>
            <a:pPr lvl="1"/>
            <a:r>
              <a:rPr lang="en-US" altLang="zh-CN" dirty="0" smtClean="0"/>
              <a:t>July 2017 Meeting Minutes (11-17/1145r0) </a:t>
            </a:r>
          </a:p>
          <a:p>
            <a:pPr lvl="1"/>
            <a:r>
              <a:rPr lang="en-US" altLang="zh-CN" dirty="0" smtClean="0"/>
              <a:t>August 10, 2017 Conference Call Meeting Minutes (11-17/1245r0)</a:t>
            </a:r>
          </a:p>
          <a:p>
            <a:r>
              <a:rPr lang="en-US" altLang="zh-CN" dirty="0" smtClean="0"/>
              <a:t>Authorized a 10-day recirculation ballot on D9.0 with editorial changes</a:t>
            </a:r>
          </a:p>
          <a:p>
            <a:r>
              <a:rPr lang="en-US" altLang="zh-CN" dirty="0" smtClean="0"/>
              <a:t>Approved the report to EC for </a:t>
            </a:r>
            <a:r>
              <a:rPr lang="en-US" altLang="zh-CN" dirty="0" err="1" smtClean="0"/>
              <a:t>RevCom</a:t>
            </a:r>
            <a:r>
              <a:rPr lang="en-US" altLang="zh-CN" dirty="0" smtClean="0"/>
              <a:t> in TG</a:t>
            </a:r>
          </a:p>
          <a:p>
            <a:r>
              <a:rPr lang="en-US" altLang="zh-CN" dirty="0" smtClean="0"/>
              <a:t>Updated TG timeline</a:t>
            </a:r>
            <a:endParaRPr lang="en-US" altLang="ko-KR" sz="2400" b="1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79600" cy="276999"/>
          </a:xfrm>
          <a:noFill/>
        </p:spPr>
        <p:txBody>
          <a:bodyPr/>
          <a:lstStyle/>
          <a:p>
            <a:r>
              <a:rPr lang="en-US" altLang="zh-CN" dirty="0" smtClean="0"/>
              <a:t>September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altLang="zh-CN" sz="3600" dirty="0" smtClean="0"/>
              <a:t>Motion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556792"/>
            <a:ext cx="8280920" cy="4752528"/>
          </a:xfrm>
        </p:spPr>
        <p:txBody>
          <a:bodyPr/>
          <a:lstStyle/>
          <a:p>
            <a:r>
              <a:rPr lang="en-GB" altLang="zh-CN" dirty="0" smtClean="0"/>
              <a:t>Instruct the chair to consult with the </a:t>
            </a:r>
            <a:r>
              <a:rPr lang="en-GB" altLang="zh-CN" dirty="0" err="1" smtClean="0"/>
              <a:t>TGaq</a:t>
            </a:r>
            <a:r>
              <a:rPr lang="en-GB" altLang="zh-CN" dirty="0" smtClean="0"/>
              <a:t> and </a:t>
            </a:r>
            <a:r>
              <a:rPr lang="en-GB" altLang="zh-CN" dirty="0" err="1" smtClean="0"/>
              <a:t>TGak</a:t>
            </a:r>
            <a:r>
              <a:rPr lang="en-GB" altLang="zh-CN" dirty="0" smtClean="0"/>
              <a:t> chairs to determine their final revision numbers</a:t>
            </a:r>
          </a:p>
          <a:p>
            <a:r>
              <a:rPr lang="en-GB" altLang="zh-CN" dirty="0" smtClean="0"/>
              <a:t>Instruct the editor to update the cited revisions of 802.11aq and 802.11ak in the 802.11aj draft</a:t>
            </a:r>
          </a:p>
          <a:p>
            <a:pPr lvl="0"/>
            <a:r>
              <a:rPr lang="en-US" altLang="zh-CN" dirty="0" smtClean="0"/>
              <a:t>And authorize a 10-day recirculation ballot of the resulting draft </a:t>
            </a:r>
          </a:p>
          <a:p>
            <a:pPr lvl="0"/>
            <a:r>
              <a:rPr lang="en-US" altLang="zh-CN" dirty="0" smtClean="0"/>
              <a:t>Moved:  </a:t>
            </a:r>
            <a:r>
              <a:rPr lang="en-US" altLang="zh-CN" dirty="0" err="1" smtClean="0"/>
              <a:t>Dejian</a:t>
            </a:r>
            <a:r>
              <a:rPr lang="en-US" altLang="zh-CN" dirty="0" smtClean="0"/>
              <a:t> Li </a:t>
            </a:r>
          </a:p>
          <a:p>
            <a:pPr lvl="0"/>
            <a:r>
              <a:rPr lang="en-US" altLang="zh-CN" dirty="0" smtClean="0"/>
              <a:t>Seconded: Jon </a:t>
            </a:r>
            <a:r>
              <a:rPr lang="en-US" altLang="zh-CN" dirty="0" err="1" smtClean="0"/>
              <a:t>Rosdahl</a:t>
            </a:r>
            <a:endParaRPr lang="en-US" altLang="zh-CN" dirty="0" smtClean="0"/>
          </a:p>
          <a:p>
            <a:pPr lvl="0"/>
            <a:r>
              <a:rPr lang="en-US" altLang="zh-CN" dirty="0" smtClean="0"/>
              <a:t>Result:  Y-5 N- 0 A-0 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altLang="zh-CN" b="1" dirty="0" smtClean="0">
              <a:solidFill>
                <a:srgbClr val="000000"/>
              </a:solidFill>
              <a:cs typeface="MS PGothic" panose="020B0600070205080204" pitchFamily="34" charset="-128"/>
            </a:endParaRP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8080" y="6475414"/>
            <a:ext cx="504049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6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714880" y="6475414"/>
            <a:ext cx="382904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772400" cy="943000"/>
          </a:xfrm>
        </p:spPr>
        <p:txBody>
          <a:bodyPr/>
          <a:lstStyle/>
          <a:p>
            <a:r>
              <a:rPr lang="en-US" altLang="zh-CN" dirty="0" smtClean="0"/>
              <a:t>Approve </a:t>
            </a:r>
            <a:r>
              <a:rPr lang="en-US" altLang="zh-CN" dirty="0" err="1" smtClean="0"/>
              <a:t>TGaj</a:t>
            </a:r>
            <a:r>
              <a:rPr lang="en-US" altLang="zh-CN" dirty="0" smtClean="0"/>
              <a:t> Report for EC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988840"/>
            <a:ext cx="8280920" cy="4392488"/>
          </a:xfrm>
        </p:spPr>
        <p:txBody>
          <a:bodyPr/>
          <a:lstStyle/>
          <a:p>
            <a:pPr lvl="0"/>
            <a:r>
              <a:rPr lang="en-US" altLang="ko-KR" dirty="0" smtClean="0"/>
              <a:t>Motion:</a:t>
            </a:r>
          </a:p>
          <a:p>
            <a:pPr lvl="1"/>
            <a:r>
              <a:rPr lang="en-US" altLang="ko-KR" b="1" dirty="0" smtClean="0"/>
              <a:t>Approve document 11-17/1467r1, </a:t>
            </a:r>
            <a:r>
              <a:rPr lang="en-US" altLang="ko-KR" sz="1800" b="1" dirty="0" smtClean="0">
                <a:hlinkClick r:id="rId3"/>
              </a:rPr>
              <a:t>https://mentor.ieee.org/802.11/dcn/17/11-17-1467-01-00aj-p802-11aj-report-to-ec-on-approval-to-forward-draft-to-revcom.pptx</a:t>
            </a:r>
            <a:r>
              <a:rPr lang="en-US" altLang="ko-KR" b="1" dirty="0" smtClean="0"/>
              <a:t> as the report to the IEEE 802 Executive Committee on the requirements for approval to forward P802.11aj D9.0 to </a:t>
            </a:r>
            <a:r>
              <a:rPr lang="en-US" altLang="ko-KR" b="1" dirty="0" err="1" smtClean="0"/>
              <a:t>RevCom</a:t>
            </a:r>
            <a:r>
              <a:rPr lang="en-US" altLang="ko-KR" b="1" dirty="0" smtClean="0"/>
              <a:t>, granting the chair editorial license.</a:t>
            </a:r>
            <a:endParaRPr lang="en-US" altLang="zh-CN" b="1" dirty="0" smtClean="0"/>
          </a:p>
          <a:p>
            <a:r>
              <a:rPr lang="en-US" altLang="ko-KR" dirty="0" smtClean="0"/>
              <a:t>Moved:  </a:t>
            </a:r>
            <a:r>
              <a:rPr lang="en-US" altLang="ko-KR" dirty="0" err="1" smtClean="0"/>
              <a:t>Haiming</a:t>
            </a:r>
            <a:r>
              <a:rPr lang="en-US" altLang="ko-KR" dirty="0" smtClean="0"/>
              <a:t> Wang</a:t>
            </a:r>
          </a:p>
          <a:p>
            <a:r>
              <a:rPr lang="en-US" altLang="ko-KR" dirty="0" smtClean="0"/>
              <a:t>Seconded: </a:t>
            </a:r>
            <a:r>
              <a:rPr lang="en-US" altLang="ko-KR" dirty="0" err="1" smtClean="0"/>
              <a:t>Dejian</a:t>
            </a:r>
            <a:r>
              <a:rPr lang="en-US" altLang="ko-KR" dirty="0" smtClean="0"/>
              <a:t> Li</a:t>
            </a:r>
          </a:p>
          <a:p>
            <a:r>
              <a:rPr lang="en-US" altLang="ko-KR" dirty="0" smtClean="0"/>
              <a:t>Result: Y-5 N-0 A-0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altLang="zh-CN" b="1" dirty="0" smtClean="0">
              <a:solidFill>
                <a:srgbClr val="000000"/>
              </a:solidFill>
              <a:cs typeface="MS PGothic" panose="020B0600070205080204" pitchFamily="34" charset="-128"/>
            </a:endParaRPr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5226" y="6475414"/>
            <a:ext cx="509755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6"/>
            <a:ext cx="1579600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2017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714880" y="6475414"/>
            <a:ext cx="3829049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altLang="zh-CN" dirty="0" smtClean="0"/>
              <a:t>November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altLang="zh-CN" dirty="0" err="1" smtClean="0"/>
              <a:t>TGaj</a:t>
            </a:r>
            <a:r>
              <a:rPr lang="en-US" altLang="zh-CN" dirty="0" smtClean="0"/>
              <a:t> will not meet in November session</a:t>
            </a:r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800" b="1" dirty="0" smtClean="0">
                <a:solidFill>
                  <a:srgbClr val="000000"/>
                </a:solidFill>
              </a:rPr>
              <a:t>Will schedule with 10-day notice </a:t>
            </a:r>
            <a:endParaRPr lang="en-US" altLang="zh-CN" sz="2400" b="1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 smtClean="0"/>
          </a:p>
          <a:p>
            <a:pPr lvl="1">
              <a:buNone/>
            </a:pPr>
            <a:endParaRPr lang="en-US" altLang="zh-C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55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7529</TotalTime>
  <Words>337</Words>
  <Application>Microsoft Office PowerPoint</Application>
  <PresentationFormat>全屏显示(4:3)</PresentationFormat>
  <Paragraphs>78</Paragraphs>
  <Slides>8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IEEE 802.11aj September Closing Report</vt:lpstr>
      <vt:lpstr>Abstract</vt:lpstr>
      <vt:lpstr>Work Completed</vt:lpstr>
      <vt:lpstr>Motion</vt:lpstr>
      <vt:lpstr>Approve TGaj Report for EC</vt:lpstr>
      <vt:lpstr>Plan for November meeting</vt:lpstr>
      <vt:lpstr>Conference Call Time</vt:lpstr>
      <vt:lpstr>幻灯片 8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Jiamin Chen</cp:lastModifiedBy>
  <cp:revision>210</cp:revision>
  <cp:lastPrinted>1998-02-10T13:28:06Z</cp:lastPrinted>
  <dcterms:created xsi:type="dcterms:W3CDTF">2008-11-13T20:03:38Z</dcterms:created>
  <dcterms:modified xsi:type="dcterms:W3CDTF">2017-09-15T06:43:23Z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