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708" r:id="rId2"/>
    <p:sldId id="742" r:id="rId3"/>
    <p:sldId id="743" r:id="rId4"/>
    <p:sldId id="744" r:id="rId5"/>
    <p:sldId id="745" r:id="rId6"/>
    <p:sldId id="746" r:id="rId7"/>
    <p:sldId id="748" r:id="rId8"/>
    <p:sldId id="747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53" autoAdjust="0"/>
    <p:restoredTop sz="94426" autoAdjust="0"/>
  </p:normalViewPr>
  <p:slideViewPr>
    <p:cSldViewPr>
      <p:cViewPr varScale="1">
        <p:scale>
          <a:sx n="66" d="100"/>
          <a:sy n="66" d="100"/>
        </p:scale>
        <p:origin x="1176" y="4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164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-3182"/>
    </p:cViewPr>
  </p:sorterViewPr>
  <p:notesViewPr>
    <p:cSldViewPr>
      <p:cViewPr>
        <p:scale>
          <a:sx n="100" d="100"/>
          <a:sy n="100" d="100"/>
        </p:scale>
        <p:origin x="2376" y="-92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</a:t>
            </a:r>
            <a:r>
              <a:rPr lang="en-US" smtClean="0"/>
              <a:t>(Huawei Technologies)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802.11-15/1472r0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Po-Kai Huang et al.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(Samsung)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(Samsung)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Po-Kai Huang et al.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Po-Kai Huang et al. (Po-Kai Huang)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(Samsung)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(Samsung)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Po-Kai Huang et al. (Intel)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(Samsung)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(Samsung)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(Samsung)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Po-Kai Huang et al.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802.11-17/1492r0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Improve Scanning for Identifying Transmitted BSSID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627063" y="2292350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 smtClean="0"/>
              <a:t>Date: 2017-09-13</a:t>
            </a:r>
            <a:endParaRPr lang="en-GB" sz="2000" b="0" kern="0" dirty="0"/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777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FontTx/>
              <a:buNone/>
            </a:pPr>
            <a:r>
              <a:rPr lang="en-GB" altLang="en-US" sz="2000" b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253545"/>
              </p:ext>
            </p:extLst>
          </p:nvPr>
        </p:nvGraphicFramePr>
        <p:xfrm>
          <a:off x="846138" y="3306127"/>
          <a:ext cx="7334250" cy="135636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Ido Ouzieli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Liwen</a:t>
                      </a:r>
                      <a:r>
                        <a:rPr lang="en-US" sz="1200" dirty="0" smtClean="0"/>
                        <a:t> Chu</a:t>
                      </a: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Marvell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Po-Kai Huang et al. (Intel)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HE non-AP STA that associates with a non-transmitted BSSID AP needs to identify the Multiple BSSID element only sent by the transmitted BSSID AP to identify the members in the multiple BSSID set  </a:t>
            </a:r>
          </a:p>
          <a:p>
            <a:r>
              <a:rPr lang="en-US" dirty="0" smtClean="0"/>
              <a:t>However, the current signaling requires HE non-AP STA to do a scanning and parsing of a potential huge amount of beacons for searching the multiple BSSID element, which should be avoided in our opinion</a:t>
            </a:r>
          </a:p>
          <a:p>
            <a:r>
              <a:rPr lang="en-US" dirty="0" smtClean="0"/>
              <a:t>We discuss the problem and solutions in detail in this presentation.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Po-Kai Huang et al.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977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of Multiple BSSID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The original intention of Multiple BSSID element is to have one unified beacon among all BSSs in a multiple BSSID set. </a:t>
            </a:r>
          </a:p>
          <a:p>
            <a:pPr lvl="1"/>
            <a:r>
              <a:rPr lang="en-US" sz="1400" dirty="0" smtClean="0"/>
              <a:t>However, support of Multiple BSSID element is not mandatory for non-HE STA. As a result, a VAP in multiple BSSID set still needs to transmit beacon so that non-HE STA can associate with the VAP.</a:t>
            </a:r>
          </a:p>
          <a:p>
            <a:pPr lvl="1"/>
            <a:r>
              <a:rPr lang="en-US" sz="1400" dirty="0" smtClean="0"/>
              <a:t>Due to this reason, an HE non-AP STA may still first associate with a non-transmitted BSSID AP, which does not carry Multiple BSSID element</a:t>
            </a:r>
          </a:p>
          <a:p>
            <a:r>
              <a:rPr lang="en-US" sz="1600" dirty="0" smtClean="0"/>
              <a:t>In 11ax, Multiple BSSID element has two additional benefits beyond reducing the number of beacons from APs in a multiple BSSID set</a:t>
            </a:r>
          </a:p>
          <a:p>
            <a:pPr lvl="1"/>
            <a:r>
              <a:rPr lang="en-US" sz="1400" dirty="0"/>
              <a:t>I</a:t>
            </a:r>
            <a:r>
              <a:rPr lang="en-US" sz="1400" dirty="0" smtClean="0"/>
              <a:t>ntroduce the feature that the transmitted BSSID AP can send Trigger frame to solicit responses from non-AP STAs associating with different members in a multiple BSSID set</a:t>
            </a:r>
          </a:p>
          <a:p>
            <a:pPr lvl="1"/>
            <a:r>
              <a:rPr lang="en-US" sz="1400" dirty="0" smtClean="0"/>
              <a:t>Require a STA to identify members in the multiple BSSID set as intra-BSS if the STA associates with any member in the multiple BSSID set</a:t>
            </a:r>
          </a:p>
          <a:p>
            <a:r>
              <a:rPr lang="en-US" sz="1600" dirty="0" smtClean="0"/>
              <a:t>Due </a:t>
            </a:r>
            <a:r>
              <a:rPr lang="en-US" sz="1600" dirty="0"/>
              <a:t>to the reason above, it is beneficial for a HE STA to </a:t>
            </a:r>
            <a:r>
              <a:rPr lang="en-US" sz="1600" dirty="0" smtClean="0"/>
              <a:t>further look forward the transmitted BSSID beacon after association with non-transmitted BSSID AP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Po-Kai Huang et al.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085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Signaling for HE non-AP STA to search for transmitted BSSID beacon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11ax introduces the following signaling in HE Operation element to help for the multiple BSSID operation</a:t>
            </a:r>
          </a:p>
          <a:p>
            <a:pPr lvl="1"/>
            <a:r>
              <a:rPr lang="en-US" dirty="0" smtClean="0"/>
              <a:t>Multiple BSSID AP: for indicating the AP belonging to a multiple BSSID set</a:t>
            </a:r>
          </a:p>
          <a:p>
            <a:pPr lvl="1"/>
            <a:r>
              <a:rPr lang="en-US" dirty="0" err="1" smtClean="0"/>
              <a:t>TxBSSID</a:t>
            </a:r>
            <a:r>
              <a:rPr lang="en-US" dirty="0" smtClean="0"/>
              <a:t> Indicator: for indicating the AP is a transmitted BSSID AP</a:t>
            </a:r>
          </a:p>
          <a:p>
            <a:pPr lvl="1"/>
            <a:r>
              <a:rPr lang="en-US" dirty="0" err="1" smtClean="0"/>
              <a:t>MaxBSSID</a:t>
            </a:r>
            <a:r>
              <a:rPr lang="en-US" dirty="0" smtClean="0"/>
              <a:t> Indicator: for indicating the value n, where 2^n-1 is the maximum number of BSSs in a multiple BSSID set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Po-Kai Huang et al.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03" y="5307902"/>
            <a:ext cx="4238297" cy="80333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1405" y="5243979"/>
            <a:ext cx="4670425" cy="1080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716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of the Existing Signaling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HE non-AP STA does not know the transmitted BSSID after associating with non-transmitted BSSID VAP</a:t>
            </a:r>
          </a:p>
          <a:p>
            <a:r>
              <a:rPr lang="en-US" dirty="0" smtClean="0"/>
              <a:t>A HE non-AP STA needs to start a scanning phase and parse the contents of all potential beacons for this operation</a:t>
            </a:r>
          </a:p>
          <a:p>
            <a:r>
              <a:rPr lang="en-US" dirty="0" smtClean="0"/>
              <a:t>We think this additional scanning phase is unnecessary can be avoided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Po-Kai Huang et al.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1073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Introduce a new Multiple BSSID indication element, format shown below, to indicate transmitted BSSID and facilitate the scanning procedure</a:t>
            </a:r>
          </a:p>
          <a:p>
            <a:pPr lvl="1"/>
            <a:r>
              <a:rPr lang="en-US" dirty="0" smtClean="0"/>
              <a:t>Note that maximum value 12 is enough for the value of n because if n is 12, then there are 2^12-1=4095 BSSs in a multiple BSSID set, and there is no AID left for assignment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Require an non-transmitted BSSID AP to include the element in beacon or association response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Po-Kai Huang et al.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28" name="Rectangle 27"/>
          <p:cNvSpPr/>
          <p:nvPr/>
        </p:nvSpPr>
        <p:spPr bwMode="auto">
          <a:xfrm>
            <a:off x="4701101" y="4343400"/>
            <a:ext cx="1382233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635535" y="4343400"/>
            <a:ext cx="144623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/>
              <a:t>Transmitted BSSID Info</a:t>
            </a:r>
            <a:endParaRPr lang="en-US" sz="1000" dirty="0"/>
          </a:p>
        </p:txBody>
      </p:sp>
      <p:sp>
        <p:nvSpPr>
          <p:cNvPr id="30" name="Rectangle 29"/>
          <p:cNvSpPr/>
          <p:nvPr/>
        </p:nvSpPr>
        <p:spPr>
          <a:xfrm>
            <a:off x="5016535" y="4648200"/>
            <a:ext cx="60946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/>
              <a:t>2 Octets</a:t>
            </a:r>
            <a:endParaRPr lang="en-US" sz="1000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4320102" y="4980801"/>
            <a:ext cx="914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234502" y="4980801"/>
            <a:ext cx="12192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298836" y="4948902"/>
            <a:ext cx="10667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Maximal BSSID</a:t>
            </a:r>
          </a:p>
          <a:p>
            <a:r>
              <a:rPr lang="en-US" sz="1000" dirty="0" smtClean="0"/>
              <a:t>Indicator</a:t>
            </a:r>
            <a:endParaRPr lang="en-US" sz="1000" dirty="0"/>
          </a:p>
        </p:txBody>
      </p:sp>
      <p:sp>
        <p:nvSpPr>
          <p:cNvPr id="34" name="Rectangle 33"/>
          <p:cNvSpPr/>
          <p:nvPr/>
        </p:nvSpPr>
        <p:spPr>
          <a:xfrm>
            <a:off x="5321335" y="4947133"/>
            <a:ext cx="12847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Transmitted BSSID  Unique LSB</a:t>
            </a:r>
            <a:endParaRPr lang="en-US" sz="1000" dirty="0"/>
          </a:p>
        </p:txBody>
      </p:sp>
      <p:sp>
        <p:nvSpPr>
          <p:cNvPr id="35" name="Rectangle 34"/>
          <p:cNvSpPr/>
          <p:nvPr/>
        </p:nvSpPr>
        <p:spPr>
          <a:xfrm>
            <a:off x="4472502" y="5285601"/>
            <a:ext cx="5229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4 bits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5615502" y="5285601"/>
            <a:ext cx="5998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12 bits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 bwMode="auto">
          <a:xfrm flipH="1">
            <a:off x="4330735" y="4690732"/>
            <a:ext cx="370367" cy="2564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6083335" y="4648200"/>
            <a:ext cx="381000" cy="2989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40" name="Rectangle 39"/>
          <p:cNvSpPr/>
          <p:nvPr/>
        </p:nvSpPr>
        <p:spPr bwMode="auto">
          <a:xfrm>
            <a:off x="2270860" y="4347498"/>
            <a:ext cx="83643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277955" y="4347498"/>
            <a:ext cx="9012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Element ID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 bwMode="auto">
          <a:xfrm>
            <a:off x="3107291" y="4347498"/>
            <a:ext cx="687569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151592" y="4347498"/>
            <a:ext cx="62228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Length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2433893" y="4652298"/>
            <a:ext cx="6351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 Octet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183491" y="4658833"/>
            <a:ext cx="6351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 Octet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 bwMode="auto">
          <a:xfrm>
            <a:off x="3774300" y="4347498"/>
            <a:ext cx="916169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901190" y="4652298"/>
            <a:ext cx="6351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 Octet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3827442" y="4287976"/>
            <a:ext cx="80663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smtClean="0"/>
              <a:t>Element ID</a:t>
            </a:r>
          </a:p>
          <a:p>
            <a:r>
              <a:rPr lang="en-US" sz="1050" dirty="0" smtClean="0"/>
              <a:t>Extension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890999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doing it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understand that there is no CID left for this issue</a:t>
            </a:r>
          </a:p>
          <a:p>
            <a:r>
              <a:rPr lang="en-US" dirty="0" smtClean="0"/>
              <a:t>However, we believe that if we resolve it now, then all the </a:t>
            </a:r>
            <a:r>
              <a:rPr lang="en-US" dirty="0"/>
              <a:t>non-AP STA </a:t>
            </a:r>
            <a:r>
              <a:rPr lang="en-US" dirty="0" smtClean="0"/>
              <a:t>vendors can benefit from this effort by greatly simplifying their implementation flow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Po-Kai Huang et al.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4910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highlight the potential issue of heavy scanning for a HE non-AP STA associates with non-transmitted BSSID AP</a:t>
            </a:r>
          </a:p>
          <a:p>
            <a:r>
              <a:rPr lang="en-US" dirty="0" smtClean="0"/>
              <a:t>We propose to introduce a new element to significantly reduce the scanning procedure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Po-Kai Huang et al.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063582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71979</TotalTime>
  <Words>732</Words>
  <Application>Microsoft Office PowerPoint</Application>
  <PresentationFormat>On-screen Show (4:3)</PresentationFormat>
  <Paragraphs>93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MS PGothic</vt:lpstr>
      <vt:lpstr>Arial</vt:lpstr>
      <vt:lpstr>Times New Roman</vt:lpstr>
      <vt:lpstr>802-11-Submission</vt:lpstr>
      <vt:lpstr>Improve Scanning for Identifying Transmitted BSSID</vt:lpstr>
      <vt:lpstr>Abstract</vt:lpstr>
      <vt:lpstr>Background of Multiple BSSID element</vt:lpstr>
      <vt:lpstr>Existing Signaling for HE non-AP STA to search for transmitted BSSID beacon</vt:lpstr>
      <vt:lpstr>Issues of the Existing Signaling</vt:lpstr>
      <vt:lpstr>Proposal</vt:lpstr>
      <vt:lpstr>Why doing it now?</vt:lpstr>
      <vt:lpstr>Conclusion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11-16/1080r1</dc:title>
  <dc:subject>Task Group AY November 2015 Meeting Agenda</dc:subject>
  <dc:creator>minyoung.park@intel.com</dc:creator>
  <cp:keywords>January 2017</cp:keywords>
  <dc:description/>
  <cp:lastModifiedBy>Huang, Po-kai</cp:lastModifiedBy>
  <cp:revision>3818</cp:revision>
  <cp:lastPrinted>2014-11-04T15:04:57Z</cp:lastPrinted>
  <dcterms:created xsi:type="dcterms:W3CDTF">2007-04-17T18:10:23Z</dcterms:created>
  <dcterms:modified xsi:type="dcterms:W3CDTF">2017-09-13T20:49:04Z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