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4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5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709" r:id="rId2"/>
    <p:sldMasterId id="2147483697" r:id="rId3"/>
    <p:sldMasterId id="2147483685" r:id="rId4"/>
    <p:sldMasterId id="2147483672" r:id="rId5"/>
    <p:sldMasterId id="2147483660" r:id="rId6"/>
  </p:sldMasterIdLst>
  <p:notesMasterIdLst>
    <p:notesMasterId r:id="rId11"/>
  </p:notesMasterIdLst>
  <p:handoutMasterIdLst>
    <p:handoutMasterId r:id="rId12"/>
  </p:handoutMasterIdLst>
  <p:sldIdLst>
    <p:sldId id="329" r:id="rId7"/>
    <p:sldId id="324" r:id="rId8"/>
    <p:sldId id="328" r:id="rId9"/>
    <p:sldId id="279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4995" autoAdjust="0"/>
    <p:restoredTop sz="92241" autoAdjust="0"/>
  </p:normalViewPr>
  <p:slideViewPr>
    <p:cSldViewPr>
      <p:cViewPr varScale="1">
        <p:scale>
          <a:sx n="111" d="100"/>
          <a:sy n="111" d="100"/>
        </p:scale>
        <p:origin x="662" y="8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2592" y="-32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84DE3C-0849-459C-8A51-139A5242CEE3}" type="datetime1">
              <a:rPr lang="en-US" smtClean="0"/>
              <a:t>9/12/2017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F6EFF1E6-32EE-4EBC-BBB9-06DAB6115CAF}" type="datetime1">
              <a:rPr lang="en-US" smtClean="0"/>
              <a:t>9/12/2017</a:t>
            </a:fld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Oren Kedem, Intel et al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5640388" y="102842"/>
            <a:ext cx="639762" cy="211137"/>
          </a:xfrm>
          <a:prstGeom prst="rect">
            <a:avLst/>
          </a:prstGeom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F7C288FB-DA4A-4B11-B888-9D7A82D06F38}" type="datetime1">
              <a:rPr lang="en-US" smtClean="0"/>
              <a:t>9/12/2017</a:t>
            </a:fld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800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Kedem Oren, Intel et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53E5-CEDD-4414-B8A9-8F6AA88EECE0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5748-D0AF-4952-A6AC-DC40ADB81E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9178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53E5-CEDD-4414-B8A9-8F6AA88EECE0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5748-D0AF-4952-A6AC-DC40ADB81E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341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53E5-CEDD-4414-B8A9-8F6AA88EECE0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5748-D0AF-4952-A6AC-DC40ADB81E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3205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53E5-CEDD-4414-B8A9-8F6AA88EECE0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5748-D0AF-4952-A6AC-DC40ADB81E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058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53E5-CEDD-4414-B8A9-8F6AA88EECE0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5748-D0AF-4952-A6AC-DC40ADB81E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772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53E5-CEDD-4414-B8A9-8F6AA88EECE0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5748-D0AF-4952-A6AC-DC40ADB81E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145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53E5-CEDD-4414-B8A9-8F6AA88EECE0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5748-D0AF-4952-A6AC-DC40ADB81E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7185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53E5-CEDD-4414-B8A9-8F6AA88EECE0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5748-D0AF-4952-A6AC-DC40ADB81E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4777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53E5-CEDD-4414-B8A9-8F6AA88EECE0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5748-D0AF-4952-A6AC-DC40ADB81E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3365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53E5-CEDD-4414-B8A9-8F6AA88EECE0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5748-D0AF-4952-A6AC-DC40ADB81E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257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June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dirty="0" smtClean="0"/>
              <a:t>Kedem Oren, Intel et al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53E5-CEDD-4414-B8A9-8F6AA88EECE0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5748-D0AF-4952-A6AC-DC40ADB81E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2361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30B9-CEEC-4F04-A1AB-348327869D57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CF7FF-4B5C-4B49-A280-09047A23D1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4225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30B9-CEEC-4F04-A1AB-348327869D57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CF7FF-4B5C-4B49-A280-09047A23D1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9860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30B9-CEEC-4F04-A1AB-348327869D57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CF7FF-4B5C-4B49-A280-09047A23D1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2056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30B9-CEEC-4F04-A1AB-348327869D57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CF7FF-4B5C-4B49-A280-09047A23D1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7457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30B9-CEEC-4F04-A1AB-348327869D57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CF7FF-4B5C-4B49-A280-09047A23D1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5754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30B9-CEEC-4F04-A1AB-348327869D57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CF7FF-4B5C-4B49-A280-09047A23D1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3612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30B9-CEEC-4F04-A1AB-348327869D57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CF7FF-4B5C-4B49-A280-09047A23D1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7580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30B9-CEEC-4F04-A1AB-348327869D57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CF7FF-4B5C-4B49-A280-09047A23D1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1998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30B9-CEEC-4F04-A1AB-348327869D57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CF7FF-4B5C-4B49-A280-09047A23D1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567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Kedem Oren, Intel et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30B9-CEEC-4F04-A1AB-348327869D57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CF7FF-4B5C-4B49-A280-09047A23D1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9123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30B9-CEEC-4F04-A1AB-348327869D57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CF7FF-4B5C-4B49-A280-09047A23D1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8982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11A-34FE-4578-A6C9-B8A74BF7D590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112D-4FC6-4B3F-998D-B53D7319C2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79668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11A-34FE-4578-A6C9-B8A74BF7D590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112D-4FC6-4B3F-998D-B53D7319C2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14145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11A-34FE-4578-A6C9-B8A74BF7D590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112D-4FC6-4B3F-998D-B53D7319C2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23486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11A-34FE-4578-A6C9-B8A74BF7D590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112D-4FC6-4B3F-998D-B53D7319C2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48340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11A-34FE-4578-A6C9-B8A74BF7D590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112D-4FC6-4B3F-998D-B53D7319C2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33252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11A-34FE-4578-A6C9-B8A74BF7D590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112D-4FC6-4B3F-998D-B53D7319C2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59867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11A-34FE-4578-A6C9-B8A74BF7D590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112D-4FC6-4B3F-998D-B53D7319C2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34080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11A-34FE-4578-A6C9-B8A74BF7D590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112D-4FC6-4B3F-998D-B53D7319C2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791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Kedem Oren, Intel et al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11A-34FE-4578-A6C9-B8A74BF7D590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112D-4FC6-4B3F-998D-B53D7319C2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60173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11A-34FE-4578-A6C9-B8A74BF7D590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112D-4FC6-4B3F-998D-B53D7319C2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96635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911A-34FE-4578-A6C9-B8A74BF7D590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112D-4FC6-4B3F-998D-B53D7319C2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25827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29F5-9B29-429E-9829-743F9F5FC92E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74AC-DD7E-4F8E-BC65-54922594FF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66329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29F5-9B29-429E-9829-743F9F5FC92E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74AC-DD7E-4F8E-BC65-54922594FF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4990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29F5-9B29-429E-9829-743F9F5FC92E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74AC-DD7E-4F8E-BC65-54922594FF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2232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29F5-9B29-429E-9829-743F9F5FC92E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74AC-DD7E-4F8E-BC65-54922594FF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43528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29F5-9B29-429E-9829-743F9F5FC92E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74AC-DD7E-4F8E-BC65-54922594FF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60221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29F5-9B29-429E-9829-743F9F5FC92E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74AC-DD7E-4F8E-BC65-54922594FF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77027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29F5-9B29-429E-9829-743F9F5FC92E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74AC-DD7E-4F8E-BC65-54922594FF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622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 smtClean="0"/>
              <a:t>Kedem Oren, Intel et 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29F5-9B29-429E-9829-743F9F5FC92E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74AC-DD7E-4F8E-BC65-54922594FF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53990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29F5-9B29-429E-9829-743F9F5FC92E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74AC-DD7E-4F8E-BC65-54922594FF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97819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29F5-9B29-429E-9829-743F9F5FC92E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74AC-DD7E-4F8E-BC65-54922594FF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57972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29F5-9B29-429E-9829-743F9F5FC92E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74AC-DD7E-4F8E-BC65-54922594FF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77559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629F5-9B29-429E-9829-743F9F5FC92E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74AC-DD7E-4F8E-BC65-54922594FF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801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4E0B-0048-4174-94AD-3D8ACB447922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C854-0B45-4D2C-9E69-6B489F75A0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50609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4E0B-0048-4174-94AD-3D8ACB447922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C854-0B45-4D2C-9E69-6B489F75A0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70433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4E0B-0048-4174-94AD-3D8ACB447922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C854-0B45-4D2C-9E69-6B489F75A0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19412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4E0B-0048-4174-94AD-3D8ACB447922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C854-0B45-4D2C-9E69-6B489F75A0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54941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4E0B-0048-4174-94AD-3D8ACB447922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C854-0B45-4D2C-9E69-6B489F75A0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900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Kedem Oren, Intel et al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4E0B-0048-4174-94AD-3D8ACB447922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C854-0B45-4D2C-9E69-6B489F75A0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4542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4E0B-0048-4174-94AD-3D8ACB447922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C854-0B45-4D2C-9E69-6B489F75A0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01187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4E0B-0048-4174-94AD-3D8ACB447922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C854-0B45-4D2C-9E69-6B489F75A0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98457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4E0B-0048-4174-94AD-3D8ACB447922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C854-0B45-4D2C-9E69-6B489F75A0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22159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4E0B-0048-4174-94AD-3D8ACB447922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C854-0B45-4D2C-9E69-6B489F75A0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64453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4E0B-0048-4174-94AD-3D8ACB447922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C854-0B45-4D2C-9E69-6B489F75A0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81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Kedem Oren, Intel et al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Kedem Oren, Intel et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Kedem Oren, Intel et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2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slideLayout" Target="../slideLayouts/slideLayout54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5" Type="http://schemas.openxmlformats.org/officeDocument/2006/relationships/slideLayout" Target="../slideLayouts/slideLayout59.xml"/><Relationship Id="rId10" Type="http://schemas.openxmlformats.org/officeDocument/2006/relationships/slideLayout" Target="../slideLayouts/slideLayout6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 smtClean="0"/>
              <a:t>Kedem Oren, Intel et 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802.11-17-0TBD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353E5-CEDD-4414-B8A9-8F6AA88EECE0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F5748-D0AF-4952-A6AC-DC40ADB81E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92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930B9-CEEC-4F04-A1AB-348327869D57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CF7FF-4B5C-4B49-A280-09047A23D1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734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6911A-34FE-4578-A6C9-B8A74BF7D590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9112D-4FC6-4B3F-998D-B53D7319C2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07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629F5-9B29-429E-9829-743F9F5FC92E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D74AC-DD7E-4F8E-BC65-54922594FF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829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44E0B-0048-4174-94AD-3D8ACB447922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8C854-0B45-4D2C-9E69-6B489F75A0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09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en-US" dirty="0" smtClean="0"/>
              <a:t>Motivation for Segmentation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9552" y="1412776"/>
            <a:ext cx="8064896" cy="4896544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11ad Max MSDU size is 7920B.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MSDU size limits the size of the MTU ( </a:t>
            </a:r>
            <a:r>
              <a:rPr lang="en-US" sz="2000" dirty="0" smtClean="0"/>
              <a:t>Maximum Transmit Unit </a:t>
            </a:r>
            <a:r>
              <a:rPr lang="en-US" sz="2000" dirty="0"/>
              <a:t>) </a:t>
            </a:r>
            <a:r>
              <a:rPr lang="en-US" sz="2000" dirty="0" smtClean="0"/>
              <a:t>that is reported to </a:t>
            </a:r>
            <a:r>
              <a:rPr lang="en-US" sz="2000" dirty="0"/>
              <a:t>upper layer in WLAN systems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Hence, any application that utilizes bigger datagrams is required to segment its datagrams between originator and consumer.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Segmentation done by the upper layer involved with: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Adding new L3/L4 header,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Calculating new checksum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Significant CPU utilization resource allocated for handling the high number of datagram segments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Enabling higher MTUs to upper layer will improve the following:</a:t>
            </a: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en-US" dirty="0"/>
              <a:t>CPU cost saving  </a:t>
            </a: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en-US" dirty="0"/>
              <a:t>Power consumption</a:t>
            </a: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TPT and Efficiency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88224" y="6597352"/>
            <a:ext cx="2133600" cy="216024"/>
          </a:xfrm>
        </p:spPr>
        <p:txBody>
          <a:bodyPr/>
          <a:lstStyle/>
          <a:p>
            <a:r>
              <a:rPr lang="en-US" dirty="0" smtClean="0"/>
              <a:t>Oren Kedem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82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en-US" dirty="0" smtClean="0"/>
              <a:t>Segmentation </a:t>
            </a:r>
            <a:r>
              <a:rPr lang="en-US" dirty="0" smtClean="0"/>
              <a:t>improvement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3528" y="1700808"/>
            <a:ext cx="8610600" cy="4320480"/>
          </a:xfrm>
        </p:spPr>
        <p:txBody>
          <a:bodyPr>
            <a:noAutofit/>
          </a:bodyPr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1" dirty="0" smtClean="0"/>
              <a:t>In order to evaluate the expected improvement in CPU Utilization the below test was conducted: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b="1" dirty="0" smtClean="0"/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1" dirty="0" smtClean="0"/>
              <a:t>Ethernet </a:t>
            </a:r>
            <a:r>
              <a:rPr lang="en-US" b="1" dirty="0"/>
              <a:t>network adapter </a:t>
            </a:r>
            <a:r>
              <a:rPr lang="en-US" b="1" dirty="0" smtClean="0"/>
              <a:t>was operated with </a:t>
            </a:r>
            <a:r>
              <a:rPr lang="en-US" b="1" dirty="0"/>
              <a:t>and without </a:t>
            </a:r>
            <a:r>
              <a:rPr lang="en-US" b="1" dirty="0" smtClean="0"/>
              <a:t>LSO.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1" dirty="0" smtClean="0"/>
              <a:t>Implications </a:t>
            </a:r>
            <a:r>
              <a:rPr lang="en-US" b="1" dirty="0"/>
              <a:t>of </a:t>
            </a:r>
            <a:r>
              <a:rPr lang="en-US" b="1" dirty="0" smtClean="0"/>
              <a:t>LSO feature are </a:t>
            </a:r>
            <a:r>
              <a:rPr lang="en-US" b="1" dirty="0"/>
              <a:t>similar to those of segmentation in terms of CPU frame </a:t>
            </a:r>
            <a:r>
              <a:rPr lang="en-US" b="1" dirty="0" smtClean="0"/>
              <a:t>processing.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1" dirty="0" smtClean="0"/>
              <a:t>Test results showed </a:t>
            </a:r>
            <a:r>
              <a:rPr lang="en-US" b="1" dirty="0"/>
              <a:t>that offloading </a:t>
            </a:r>
            <a:r>
              <a:rPr lang="en-US" b="1" dirty="0" smtClean="0"/>
              <a:t>LSO </a:t>
            </a:r>
            <a:r>
              <a:rPr lang="en-US" b="1" dirty="0"/>
              <a:t>from upper layer yield performance improvement of ~15-30</a:t>
            </a:r>
            <a:r>
              <a:rPr lang="en-US" b="1" dirty="0" smtClean="0"/>
              <a:t>% in CPU utilization.</a:t>
            </a:r>
            <a:endParaRPr lang="en-US" sz="1600" b="1" dirty="0"/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1" dirty="0" smtClean="0"/>
              <a:t>Differences </a:t>
            </a:r>
            <a:r>
              <a:rPr lang="en-US" b="1" dirty="0"/>
              <a:t>might be expected with relation to 11ay expected improvement as result of the differences in MPDU size and frame processing </a:t>
            </a:r>
            <a:r>
              <a:rPr lang="en-US" b="1" dirty="0" smtClean="0"/>
              <a:t>tasks that the adaptor </a:t>
            </a:r>
            <a:r>
              <a:rPr lang="en-US" b="1" dirty="0"/>
              <a:t>is required to perform. </a:t>
            </a:r>
            <a:endParaRPr lang="en-US" b="1" dirty="0" smtClean="0"/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b="1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FAB45E9-EDE5-4709-A3AD-78EB74DC85DB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 bwMode="auto">
          <a:xfrm>
            <a:off x="6588224" y="6597352"/>
            <a:ext cx="2133600" cy="216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Oren Kedem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4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29600" cy="700087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MSDU Size vs. MPDU/MSDU Modulo size </a:t>
            </a:r>
            <a:br>
              <a:rPr lang="en-US" sz="3600" dirty="0" smtClean="0"/>
            </a:br>
            <a:r>
              <a:rPr lang="en-US" sz="3600" dirty="0" smtClean="0"/>
              <a:t>Value </a:t>
            </a:r>
            <a:r>
              <a:rPr lang="en-US" sz="3600" dirty="0"/>
              <a:t>Assignment Examples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549325"/>
              </p:ext>
            </p:extLst>
          </p:nvPr>
        </p:nvGraphicFramePr>
        <p:xfrm>
          <a:off x="683568" y="2564907"/>
          <a:ext cx="4104457" cy="3600397"/>
        </p:xfrm>
        <a:graphic>
          <a:graphicData uri="http://schemas.openxmlformats.org/drawingml/2006/table">
            <a:tbl>
              <a:tblPr/>
              <a:tblGrid>
                <a:gridCol w="1343277"/>
                <a:gridCol w="1417903"/>
                <a:gridCol w="1343277"/>
              </a:tblGrid>
              <a:tr h="101187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Maximum Segmented MSDU Exponent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MAX MSDU Size (Bytes)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 MPDUs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required for one MSDU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8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13+0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8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13+1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16384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8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13+2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32768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8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13+3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65536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8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13+4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131072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8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13+5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262144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8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13+6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524288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8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13+7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1048576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8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13+8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2097152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8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13+9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4194304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022977"/>
              </p:ext>
            </p:extLst>
          </p:nvPr>
        </p:nvGraphicFramePr>
        <p:xfrm>
          <a:off x="5436096" y="3573016"/>
          <a:ext cx="3240361" cy="2520279"/>
        </p:xfrm>
        <a:graphic>
          <a:graphicData uri="http://schemas.openxmlformats.org/drawingml/2006/table">
            <a:tbl>
              <a:tblPr/>
              <a:tblGrid>
                <a:gridCol w="726810"/>
                <a:gridCol w="726810"/>
                <a:gridCol w="726810"/>
                <a:gridCol w="1059931"/>
              </a:tblGrid>
              <a:tr h="7438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MPDU Modulo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size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MSDU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Modulo size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MPDU Wrap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around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Maximum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MSDU Size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supported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7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262144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7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524288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7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1048576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7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2097152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7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4194304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7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4194304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7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4194304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Slide Number Placeholder 5"/>
          <p:cNvSpPr txBox="1">
            <a:spLocks/>
          </p:cNvSpPr>
          <p:nvPr/>
        </p:nvSpPr>
        <p:spPr bwMode="auto">
          <a:xfrm>
            <a:off x="6588224" y="6597352"/>
            <a:ext cx="2133600" cy="216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Oren Kedem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86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June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Kedem Oren, Intel et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92100" y="234888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BACKUP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51505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23885</TotalTime>
  <Words>330</Words>
  <Application>Microsoft Office PowerPoint</Application>
  <PresentationFormat>On-screen Show (4:3)</PresentationFormat>
  <Paragraphs>105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4</vt:i4>
      </vt:variant>
    </vt:vector>
  </HeadingPairs>
  <TitlesOfParts>
    <vt:vector size="16" baseType="lpstr">
      <vt:lpstr>Arial Unicode MS</vt:lpstr>
      <vt:lpstr>MS Gothic</vt:lpstr>
      <vt:lpstr>Arial</vt:lpstr>
      <vt:lpstr>Calibri</vt:lpstr>
      <vt:lpstr>Calibri Light</vt:lpstr>
      <vt:lpstr>Times New Roman</vt:lpstr>
      <vt:lpstr>Office Theme</vt:lpstr>
      <vt:lpstr>4_Custom Design</vt:lpstr>
      <vt:lpstr>3_Custom Design</vt:lpstr>
      <vt:lpstr>2_Custom Design</vt:lpstr>
      <vt:lpstr>1_Custom Design</vt:lpstr>
      <vt:lpstr>Custom Design</vt:lpstr>
      <vt:lpstr>Motivation for Segmentation </vt:lpstr>
      <vt:lpstr>Segmentation improvement </vt:lpstr>
      <vt:lpstr>MSDU Size vs. MPDU/MSDU Modulo size  Value Assignment Examples </vt:lpstr>
      <vt:lpstr>BACKUP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Ack and Block Ack Transmission in bonded channels</dc:title>
  <dc:creator>Trainin, Solomon</dc:creator>
  <cp:keywords>CTPClassification=CTP_PUBLIC:VisualMarkings=</cp:keywords>
  <cp:lastModifiedBy>Kedem, Oren</cp:lastModifiedBy>
  <cp:revision>259</cp:revision>
  <cp:lastPrinted>1601-01-01T00:00:00Z</cp:lastPrinted>
  <dcterms:created xsi:type="dcterms:W3CDTF">2016-09-11T14:22:53Z</dcterms:created>
  <dcterms:modified xsi:type="dcterms:W3CDTF">2017-09-12T06:20:16Z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5263d985-4224-47e5-8914-e0e3340231bc</vt:lpwstr>
  </property>
  <property fmtid="{D5CDD505-2E9C-101B-9397-08002B2CF9AE}" pid="3" name="CTP_TimeStamp">
    <vt:lpwstr>2016-11-10 20:35:16Z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</Properties>
</file>