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620" r:id="rId3"/>
    <p:sldId id="617" r:id="rId4"/>
    <p:sldId id="618" r:id="rId5"/>
    <p:sldId id="619" r:id="rId6"/>
    <p:sldId id="61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18" autoAdjust="0"/>
    <p:restoredTop sz="71403" autoAdjust="0"/>
  </p:normalViewPr>
  <p:slideViewPr>
    <p:cSldViewPr>
      <p:cViewPr varScale="1">
        <p:scale>
          <a:sx n="84" d="100"/>
          <a:sy n="84" d="100"/>
        </p:scale>
        <p:origin x="1834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802.11-17/1469r3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Revised shorter presentation to </a:t>
            </a:r>
            <a:r>
              <a:rPr lang="en-AU" dirty="0" err="1" smtClean="0">
                <a:solidFill>
                  <a:schemeClr val="accent6"/>
                </a:solidFill>
              </a:rPr>
              <a:t>TGax</a:t>
            </a:r>
            <a:r>
              <a:rPr lang="en-AU" dirty="0" smtClean="0">
                <a:solidFill>
                  <a:schemeClr val="accent6"/>
                </a:solidFill>
              </a:rPr>
              <a:t/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relating to coexistence efforts</a:t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in Coexistence SC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13 Sept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51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auto">
          <a:xfrm>
            <a:off x="457200" y="2673095"/>
            <a:ext cx="8229600" cy="19812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Collaboration is required with ETSI BRAN to ensure 802.11ax achieves its potential as next gen Wi-Fi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57200" y="2057400"/>
            <a:ext cx="2590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6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276600" y="2063496"/>
            <a:ext cx="2590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6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Complication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2057400"/>
            <a:ext cx="2590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6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Answer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57200" y="4965192"/>
            <a:ext cx="8229600" cy="748506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b="1" dirty="0" smtClean="0">
                <a:latin typeface="+mj-lt"/>
              </a:rPr>
              <a:t>Call to action</a:t>
            </a:r>
            <a:r>
              <a:rPr lang="en-AU" sz="1800" dirty="0" smtClean="0">
                <a:latin typeface="+mj-lt"/>
              </a:rPr>
              <a:t>:</a:t>
            </a:r>
          </a:p>
          <a:p>
            <a:pPr>
              <a:spcBef>
                <a:spcPts val="800"/>
              </a:spcBef>
            </a:pPr>
            <a:r>
              <a:rPr lang="en-AU" sz="1800" dirty="0">
                <a:latin typeface="+mj-lt"/>
              </a:rPr>
              <a:t>P</a:t>
            </a:r>
            <a:r>
              <a:rPr lang="en-AU" sz="1800" dirty="0" smtClean="0">
                <a:latin typeface="+mj-lt"/>
              </a:rPr>
              <a:t>lease actively participate </a:t>
            </a:r>
            <a:r>
              <a:rPr lang="en-AU" sz="1800" dirty="0">
                <a:latin typeface="+mj-lt"/>
              </a:rPr>
              <a:t>in </a:t>
            </a:r>
            <a:r>
              <a:rPr lang="en-AU" sz="1800" dirty="0" smtClean="0">
                <a:latin typeface="+mj-lt"/>
              </a:rPr>
              <a:t>the Coexistence </a:t>
            </a:r>
            <a:r>
              <a:rPr lang="en-AU" sz="1800" dirty="0">
                <a:latin typeface="+mj-lt"/>
              </a:rPr>
              <a:t>SC </a:t>
            </a:r>
            <a:r>
              <a:rPr lang="en-AU" sz="1800" dirty="0" smtClean="0">
                <a:latin typeface="+mj-lt"/>
              </a:rPr>
              <a:t>to help 802.11ax achieve </a:t>
            </a:r>
            <a:r>
              <a:rPr lang="en-AU" sz="1800" dirty="0">
                <a:latin typeface="+mj-lt"/>
              </a:rPr>
              <a:t>its </a:t>
            </a:r>
            <a:r>
              <a:rPr lang="en-AU" sz="1800" dirty="0" smtClean="0">
                <a:latin typeface="+mj-lt"/>
              </a:rPr>
              <a:t>full potential!</a:t>
            </a:r>
            <a:endParaRPr lang="en-AU" sz="18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57200" y="2673096"/>
            <a:ext cx="2590800" cy="1981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>
                <a:latin typeface="+mj-lt"/>
              </a:rPr>
              <a:t>ETSI BRAN has </a:t>
            </a:r>
            <a:r>
              <a:rPr lang="en-AU" sz="1800" dirty="0" smtClean="0">
                <a:latin typeface="+mj-lt"/>
              </a:rPr>
              <a:t>developed </a:t>
            </a:r>
            <a:r>
              <a:rPr lang="en-AU" sz="1800" dirty="0">
                <a:latin typeface="+mj-lt"/>
              </a:rPr>
              <a:t>EN 301 893, which regulates </a:t>
            </a:r>
            <a:r>
              <a:rPr lang="en-AU" sz="1800" dirty="0" smtClean="0">
                <a:latin typeface="+mj-lt"/>
              </a:rPr>
              <a:t>operation </a:t>
            </a:r>
            <a:r>
              <a:rPr lang="en-AU" sz="1800" dirty="0">
                <a:latin typeface="+mj-lt"/>
              </a:rPr>
              <a:t>in the 5 GHz </a:t>
            </a:r>
            <a:r>
              <a:rPr lang="en-AU" sz="1800" dirty="0" smtClean="0">
                <a:latin typeface="+mj-lt"/>
              </a:rPr>
              <a:t>band in Europe …</a:t>
            </a:r>
            <a:endParaRPr lang="en-AU" sz="1800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76600" y="2673095"/>
            <a:ext cx="2590800" cy="198729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… but the </a:t>
            </a:r>
            <a:r>
              <a:rPr lang="en-AU" sz="1800" dirty="0">
                <a:solidFill>
                  <a:srgbClr val="FF0000"/>
                </a:solidFill>
                <a:latin typeface="+mj-lt"/>
              </a:rPr>
              <a:t>current version of EN 301 893 is problematic for </a:t>
            </a: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802.11ax </a:t>
            </a:r>
            <a:r>
              <a:rPr lang="en-AU" sz="1800" dirty="0">
                <a:solidFill>
                  <a:srgbClr val="FF0000"/>
                </a:solidFill>
                <a:latin typeface="+mj-lt"/>
              </a:rPr>
              <a:t>performance &amp; spatial </a:t>
            </a: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reuse, globally</a:t>
            </a:r>
            <a:endParaRPr lang="en-AU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2673096"/>
            <a:ext cx="2590800" cy="1981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 smtClean="0">
                <a:solidFill>
                  <a:srgbClr val="00B050"/>
                </a:solidFill>
                <a:latin typeface="+mj-lt"/>
              </a:rPr>
              <a:t>… although the planned </a:t>
            </a:r>
            <a:r>
              <a:rPr lang="en-AU" sz="1800" dirty="0">
                <a:solidFill>
                  <a:srgbClr val="00B050"/>
                </a:solidFill>
                <a:latin typeface="+mj-lt"/>
              </a:rPr>
              <a:t>revision of EN 301 893 provides an opportunity to better enable </a:t>
            </a:r>
            <a:r>
              <a:rPr lang="en-AU" sz="1800" dirty="0" smtClean="0">
                <a:solidFill>
                  <a:srgbClr val="00B050"/>
                </a:solidFill>
                <a:latin typeface="+mj-lt"/>
              </a:rPr>
              <a:t>802.11ax</a:t>
            </a:r>
            <a:endParaRPr lang="en-AU" sz="18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139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ETSI BRAN </a:t>
            </a:r>
            <a:r>
              <a:rPr lang="en-AU" dirty="0"/>
              <a:t>has developed </a:t>
            </a:r>
            <a:r>
              <a:rPr lang="en-AU" dirty="0" smtClean="0"/>
              <a:t>EN 301 893, </a:t>
            </a:r>
            <a:r>
              <a:rPr lang="en-AU" dirty="0"/>
              <a:t>which regulates </a:t>
            </a:r>
            <a:r>
              <a:rPr lang="en-AU" dirty="0" smtClean="0"/>
              <a:t>operation </a:t>
            </a:r>
            <a:r>
              <a:rPr lang="en-AU" dirty="0"/>
              <a:t>in the </a:t>
            </a:r>
            <a:r>
              <a:rPr lang="en-AU" dirty="0" smtClean="0"/>
              <a:t>5 GHz band in Europe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For the last two years, ETSI BRAN has been revising EN 301 893 to align it with the RE-Directive in Europe, particularly Article 3.2:</a:t>
            </a:r>
          </a:p>
          <a:p>
            <a:pPr lvl="2"/>
            <a:r>
              <a:rPr lang="en-US" i="1" dirty="0"/>
              <a:t>Radio equipment shall be so constructed that it both effectively uses and supports the efficient use of radio spectrum in order to avoid harmful interference</a:t>
            </a:r>
            <a:endParaRPr lang="en-AU" dirty="0"/>
          </a:p>
          <a:p>
            <a:pPr lvl="1"/>
            <a:r>
              <a:rPr lang="en-AU" dirty="0" smtClean="0"/>
              <a:t>The latest version of </a:t>
            </a:r>
            <a:r>
              <a:rPr lang="en-AU" dirty="0"/>
              <a:t>EN 301 893 </a:t>
            </a:r>
            <a:r>
              <a:rPr lang="en-AU" dirty="0" smtClean="0"/>
              <a:t>is now in operation, and promotes coexistence between multiple technologies in 5 GHz by specifying:</a:t>
            </a:r>
          </a:p>
          <a:p>
            <a:pPr lvl="2"/>
            <a:r>
              <a:rPr lang="en-AU" dirty="0" smtClean="0"/>
              <a:t>LBT </a:t>
            </a:r>
            <a:r>
              <a:rPr lang="en-AU" dirty="0" smtClean="0"/>
              <a:t>same as EDCA</a:t>
            </a:r>
            <a:endParaRPr lang="en-AU" dirty="0" smtClean="0"/>
          </a:p>
          <a:p>
            <a:pPr lvl="2"/>
            <a:r>
              <a:rPr lang="en-AU" dirty="0" smtClean="0"/>
              <a:t>… and </a:t>
            </a:r>
            <a:r>
              <a:rPr lang="en-AU" dirty="0" err="1" smtClean="0"/>
              <a:t>TxOPs</a:t>
            </a:r>
            <a:r>
              <a:rPr lang="en-AU" dirty="0" smtClean="0"/>
              <a:t> similar to EDCA</a:t>
            </a:r>
          </a:p>
          <a:p>
            <a:pPr lvl="2"/>
            <a:r>
              <a:rPr lang="en-AU" dirty="0"/>
              <a:t>… with an ED-only </a:t>
            </a:r>
            <a:r>
              <a:rPr lang="en-AU" dirty="0" smtClean="0"/>
              <a:t>(-72dBm) mechanism applicable </a:t>
            </a:r>
            <a:r>
              <a:rPr lang="en-AU" dirty="0"/>
              <a:t>to all technologies </a:t>
            </a:r>
            <a:endParaRPr lang="en-AU" dirty="0" smtClean="0"/>
          </a:p>
          <a:p>
            <a:pPr lvl="2"/>
            <a:r>
              <a:rPr lang="en-AU" dirty="0" smtClean="0"/>
              <a:t>… or an PD/ED (-82dBm/-62dBm) mechanism applicable to 802.11</a:t>
            </a:r>
          </a:p>
          <a:p>
            <a:pPr lvl="1"/>
            <a:r>
              <a:rPr lang="en-AU" dirty="0" smtClean="0"/>
              <a:t>Note: the 802.11 exception does not apply to 802.11ax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76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current version of EN 301 893 is problematic for 802.11ax performance &amp; spatial reuse, globally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current </a:t>
            </a:r>
            <a:r>
              <a:rPr lang="en-AU" dirty="0"/>
              <a:t>version of EN 301 </a:t>
            </a:r>
            <a:r>
              <a:rPr lang="en-AU" dirty="0" smtClean="0"/>
              <a:t>893 will probably result in reasonable coexistence between 802.11a/n/ac and LAA</a:t>
            </a:r>
          </a:p>
          <a:p>
            <a:pPr lvl="1"/>
            <a:r>
              <a:rPr lang="en-AU" dirty="0" smtClean="0"/>
              <a:t>However, </a:t>
            </a:r>
            <a:r>
              <a:rPr lang="en-AU" dirty="0"/>
              <a:t>EN 301 893</a:t>
            </a:r>
            <a:r>
              <a:rPr lang="en-AU" dirty="0" smtClean="0"/>
              <a:t> has some potential serious problems in the context of 802.11ax</a:t>
            </a:r>
          </a:p>
          <a:p>
            <a:pPr lvl="2"/>
            <a:r>
              <a:rPr lang="en-AU" dirty="0" smtClean="0"/>
              <a:t>EN </a:t>
            </a:r>
            <a:r>
              <a:rPr lang="en-AU" dirty="0" smtClean="0"/>
              <a:t>301 893’s PD/ED requirements </a:t>
            </a:r>
            <a:r>
              <a:rPr lang="en-AU" dirty="0" smtClean="0"/>
              <a:t>have a potential impact on</a:t>
            </a:r>
            <a:r>
              <a:rPr lang="en-AU" dirty="0" smtClean="0"/>
              <a:t> </a:t>
            </a:r>
            <a:r>
              <a:rPr lang="en-AU" b="1" dirty="0" smtClean="0">
                <a:solidFill>
                  <a:srgbClr val="FF0000"/>
                </a:solidFill>
              </a:rPr>
              <a:t>802.11ax such that it might </a:t>
            </a:r>
            <a:r>
              <a:rPr lang="en-AU" b="1" dirty="0" smtClean="0">
                <a:solidFill>
                  <a:srgbClr val="FF0000"/>
                </a:solidFill>
              </a:rPr>
              <a:t>have less performance than 802.11ac</a:t>
            </a:r>
            <a:endParaRPr lang="en-AU" dirty="0" smtClean="0"/>
          </a:p>
          <a:p>
            <a:pPr lvl="3"/>
            <a:r>
              <a:rPr lang="en-AU" dirty="0" smtClean="0"/>
              <a:t>802.11ax is required to use an ED of -72 dBm</a:t>
            </a:r>
          </a:p>
          <a:p>
            <a:pPr lvl="3"/>
            <a:r>
              <a:rPr lang="en-AU" dirty="0" smtClean="0"/>
              <a:t>Whereas 802.11ac can use an ED of -62 dBm</a:t>
            </a:r>
          </a:p>
          <a:p>
            <a:pPr lvl="2"/>
            <a:r>
              <a:rPr lang="en-AU" dirty="0" smtClean="0"/>
              <a:t>EN </a:t>
            </a:r>
            <a:r>
              <a:rPr lang="en-AU" dirty="0"/>
              <a:t>301 </a:t>
            </a:r>
            <a:r>
              <a:rPr lang="en-AU" dirty="0" smtClean="0"/>
              <a:t>893’s </a:t>
            </a:r>
            <a:r>
              <a:rPr lang="en-AU" dirty="0"/>
              <a:t>PD/ED </a:t>
            </a:r>
            <a:r>
              <a:rPr lang="en-AU" dirty="0" smtClean="0"/>
              <a:t>requirements mean that </a:t>
            </a:r>
            <a:r>
              <a:rPr lang="en-AU" b="1" dirty="0" smtClean="0">
                <a:solidFill>
                  <a:srgbClr val="FF0000"/>
                </a:solidFill>
              </a:rPr>
              <a:t>802.11ax will be unable to use its new colour based spatial reuse mechanism</a:t>
            </a:r>
          </a:p>
          <a:p>
            <a:pPr lvl="3"/>
            <a:r>
              <a:rPr lang="en-AU" dirty="0" smtClean="0"/>
              <a:t>There are no exceptions to the rule for a PD of -82 dBm </a:t>
            </a:r>
          </a:p>
          <a:p>
            <a:pPr lvl="1"/>
            <a:r>
              <a:rPr lang="en-AU" dirty="0" smtClean="0"/>
              <a:t>Even worse, the </a:t>
            </a:r>
            <a:r>
              <a:rPr lang="en-AU" dirty="0"/>
              <a:t>impact of EN 301 893 is not just limited to Europe, with many countries adopting the European rules</a:t>
            </a:r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upcoming revision of EN 301 893 provides an opportunity to better enable </a:t>
            </a:r>
            <a:r>
              <a:rPr lang="en-AU" dirty="0" smtClean="0"/>
              <a:t>802.11ax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ETSI BRAN has just adopted a WI to revise EN 301 893, with anything related to </a:t>
            </a:r>
            <a:r>
              <a:rPr lang="en-AU" dirty="0"/>
              <a:t>Article </a:t>
            </a:r>
            <a:r>
              <a:rPr lang="en-AU" dirty="0" smtClean="0"/>
              <a:t>3.2 of the RE-Directive within scope</a:t>
            </a:r>
          </a:p>
          <a:p>
            <a:pPr lvl="2"/>
            <a:r>
              <a:rPr lang="en-AU" dirty="0" smtClean="0"/>
              <a:t>There is also a desire to end up with a “technology neutral” standard</a:t>
            </a:r>
          </a:p>
          <a:p>
            <a:pPr lvl="1"/>
            <a:r>
              <a:rPr lang="en-AU" dirty="0" smtClean="0"/>
              <a:t>The revision provides the IEEE 802.11 WG with an opportunity to propose refinements to EN </a:t>
            </a:r>
            <a:r>
              <a:rPr lang="en-AU" dirty="0"/>
              <a:t>301 </a:t>
            </a:r>
            <a:r>
              <a:rPr lang="en-AU" dirty="0" smtClean="0"/>
              <a:t>893</a:t>
            </a:r>
          </a:p>
          <a:p>
            <a:pPr lvl="2"/>
            <a:r>
              <a:rPr lang="en-AU" dirty="0" smtClean="0"/>
              <a:t>IEEE 802.11 WG has already asked ETSI BRAN to allow 802.11ax (and any other technology) to use the same ED/PD mechanisms as 802.11ac, thus solving the performance issue</a:t>
            </a:r>
          </a:p>
          <a:p>
            <a:pPr lvl="2"/>
            <a:r>
              <a:rPr lang="en-AU" dirty="0" smtClean="0"/>
              <a:t>Coexistence SC has started discussing ways to enable spatial re-use without diminishing the “fair” coexistence enforced by EN 301 893</a:t>
            </a:r>
          </a:p>
          <a:p>
            <a:pPr lvl="1"/>
            <a:r>
              <a:rPr lang="en-AU" dirty="0" smtClean="0"/>
              <a:t>Alternatively, IEEE 802.11 WG could ask ETSI BRAN to significantly loosen the requirements in EN 301 893</a:t>
            </a:r>
          </a:p>
          <a:p>
            <a:pPr lvl="2"/>
            <a:r>
              <a:rPr lang="en-AU" dirty="0" smtClean="0"/>
              <a:t>This approach is preferred by some in the Coexistence </a:t>
            </a:r>
            <a:r>
              <a:rPr lang="en-AU" dirty="0"/>
              <a:t>SC </a:t>
            </a:r>
            <a:r>
              <a:rPr lang="en-AU" dirty="0" smtClean="0"/>
              <a:t>because it enables less constrained </a:t>
            </a:r>
            <a:r>
              <a:rPr lang="en-AU" dirty="0" smtClean="0"/>
              <a:t>innovation</a:t>
            </a:r>
            <a:endParaRPr lang="en-AU" dirty="0" smtClean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Call to action: </a:t>
            </a:r>
            <a:r>
              <a:rPr lang="en-AU" dirty="0"/>
              <a:t>Please actively participate in the </a:t>
            </a:r>
            <a:r>
              <a:rPr lang="en-AU" dirty="0" err="1" smtClean="0"/>
              <a:t>Coex</a:t>
            </a:r>
            <a:r>
              <a:rPr lang="en-AU" dirty="0" smtClean="0"/>
              <a:t> </a:t>
            </a:r>
            <a:r>
              <a:rPr lang="en-AU" dirty="0"/>
              <a:t>SC to help </a:t>
            </a:r>
            <a:r>
              <a:rPr lang="en-AU" dirty="0" smtClean="0"/>
              <a:t>802.11ax </a:t>
            </a:r>
            <a:r>
              <a:rPr lang="en-AU" dirty="0"/>
              <a:t>achieve its full potential</a:t>
            </a:r>
            <a:r>
              <a:rPr lang="en-AU" dirty="0" smtClean="0"/>
              <a:t>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Please participate in Coexistence SC if you are …</a:t>
            </a:r>
          </a:p>
          <a:p>
            <a:pPr lvl="1"/>
            <a:r>
              <a:rPr lang="en-AU" dirty="0" smtClean="0"/>
              <a:t>Interested (in the short term) in engaging with ETSI BRAN on the EN 301 893 revision, to either:</a:t>
            </a:r>
          </a:p>
          <a:p>
            <a:pPr lvl="2"/>
            <a:r>
              <a:rPr lang="en-AU" dirty="0" smtClean="0"/>
              <a:t>Refine the rules to enable 802.11ax … with a “fair” coexistence bias</a:t>
            </a:r>
          </a:p>
          <a:p>
            <a:pPr lvl="2"/>
            <a:r>
              <a:rPr lang="en-AU" dirty="0" smtClean="0"/>
              <a:t>Loosen the rules </a:t>
            </a:r>
            <a:r>
              <a:rPr lang="en-AU" dirty="0"/>
              <a:t>to enable </a:t>
            </a:r>
            <a:r>
              <a:rPr lang="en-AU" dirty="0" smtClean="0"/>
              <a:t>802.11ax … with an innovation bias</a:t>
            </a:r>
          </a:p>
          <a:p>
            <a:pPr lvl="1"/>
            <a:r>
              <a:rPr lang="en-AU" dirty="0" smtClean="0"/>
              <a:t>Interested (in the longer term) </a:t>
            </a:r>
            <a:r>
              <a:rPr lang="en-AU" dirty="0"/>
              <a:t>in promoting “fair” coexistence </a:t>
            </a:r>
            <a:r>
              <a:rPr lang="en-AU" dirty="0" smtClean="0"/>
              <a:t>in multi-technology environments in collaboration with other SDOs/ITAs</a:t>
            </a:r>
            <a:endParaRPr lang="en-AU" dirty="0"/>
          </a:p>
          <a:p>
            <a:pPr lvl="2"/>
            <a:r>
              <a:rPr lang="en-AU" dirty="0" err="1" smtClean="0"/>
              <a:t>eg</a:t>
            </a:r>
            <a:r>
              <a:rPr lang="en-AU" dirty="0" smtClean="0"/>
              <a:t> 3GPP for LAA, </a:t>
            </a:r>
            <a:r>
              <a:rPr lang="en-AU" dirty="0" err="1" smtClean="0"/>
              <a:t>eLAA</a:t>
            </a:r>
            <a:r>
              <a:rPr lang="en-AU" dirty="0" smtClean="0"/>
              <a:t>, </a:t>
            </a:r>
            <a:r>
              <a:rPr lang="en-AU" dirty="0" err="1" smtClean="0"/>
              <a:t>feLAA</a:t>
            </a:r>
            <a:r>
              <a:rPr lang="en-AU" dirty="0"/>
              <a:t> &amp; NR; MulteFire </a:t>
            </a:r>
            <a:r>
              <a:rPr lang="en-AU" dirty="0" smtClean="0"/>
              <a:t>Alliance for MulteFire</a:t>
            </a:r>
          </a:p>
          <a:p>
            <a:pPr marL="0" indent="0"/>
            <a:r>
              <a:rPr lang="en-AU" dirty="0"/>
              <a:t>If </a:t>
            </a:r>
            <a:r>
              <a:rPr lang="en-AU" dirty="0" smtClean="0"/>
              <a:t>the Coexistence </a:t>
            </a:r>
            <a:r>
              <a:rPr lang="en-AU" dirty="0"/>
              <a:t>SC does </a:t>
            </a:r>
            <a:r>
              <a:rPr lang="en-AU" dirty="0" smtClean="0"/>
              <a:t>not proactively address these issues … </a:t>
            </a:r>
          </a:p>
          <a:p>
            <a:pPr marL="0" indent="0"/>
            <a:r>
              <a:rPr lang="en-AU" dirty="0" smtClean="0"/>
              <a:t>… there is a risk 802.11ax will not achieve its potential as the basis of the next generation of Wi-Fi!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99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748</Words>
  <Application>Microsoft Office PowerPoint</Application>
  <PresentationFormat>On-screen Show (4:3)</PresentationFormat>
  <Paragraphs>71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Revised shorter presentation to TGax relating to coexistence efforts in Coexistence SC</vt:lpstr>
      <vt:lpstr>Collaboration is required with ETSI BRAN to ensure 802.11ax achieves its potential as next gen Wi-Fi</vt:lpstr>
      <vt:lpstr>ETSI BRAN has developed EN 301 893, which regulates operation in the 5 GHz band in Europe</vt:lpstr>
      <vt:lpstr>The current version of EN 301 893 is problematic for 802.11ax performance &amp; spatial reuse, globally</vt:lpstr>
      <vt:lpstr>The upcoming revision of EN 301 893 provides an opportunity to better enable 802.11ax</vt:lpstr>
      <vt:lpstr>Call to action: Please actively participate in the Coex SC to help 802.11ax achieve its full potential!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2017-09-13T23:49:55Z</dcterms:modified>
</cp:coreProperties>
</file>