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602" r:id="rId4"/>
    <p:sldId id="604" r:id="rId5"/>
    <p:sldId id="629" r:id="rId6"/>
    <p:sldId id="626" r:id="rId7"/>
    <p:sldId id="611" r:id="rId8"/>
  </p:sldIdLst>
  <p:sldSz cx="9144000" cy="6858000" type="screen4x3"/>
  <p:notesSz cx="6934200" cy="928052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387" autoAdjust="0"/>
  </p:normalViewPr>
  <p:slideViewPr>
    <p:cSldViewPr>
      <p:cViewPr>
        <p:scale>
          <a:sx n="90" d="100"/>
          <a:sy n="90" d="100"/>
        </p:scale>
        <p:origin x="-1398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2784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359073" cy="215444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8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802.11-17/1467r0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2017-09-12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P802.11aj Report to EC on Approval to Forward Draft to </a:t>
            </a:r>
            <a:r>
              <a:rPr lang="en-US" altLang="zh-CN" sz="3200" b="1" dirty="0" err="1" smtClean="0">
                <a:solidFill>
                  <a:schemeClr val="tx2"/>
                </a:solidFill>
              </a:rPr>
              <a:t>RevCom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p:oleObj spid="_x0000_s28767" name="Document" r:id="rId4" imgW="9104835" imgH="1824715" progId="Word.Document.8">
              <p:embed/>
            </p:oleObj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Introduction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contains the report to the IEEE 802 Executive Committee in support of a request for approval to send IEEE P802.11aj Draft 8.0 to </a:t>
            </a:r>
            <a:r>
              <a:rPr lang="en-GB" altLang="zh-CN" sz="2400" b="1" kern="0" dirty="0" err="1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RevCom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.</a:t>
            </a:r>
            <a:r>
              <a:rPr lang="en-GB" altLang="zh-CN" sz="2400" dirty="0" smtClean="0">
                <a:ea typeface="ＭＳ Ｐゴシック" pitchFamily="34" charset="-128"/>
              </a:rPr>
              <a:t> 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This document was approved during the plenary session of the 802.11 working group on 15</a:t>
            </a:r>
            <a:r>
              <a:rPr lang="en-GB" altLang="zh-CN" sz="2400" b="1" kern="0" baseline="3000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th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 September 2017.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  <a:ea typeface="ＭＳ Ｐゴシック" pitchFamily="34" charset="-128"/>
              </a:rPr>
              <a:t>Passed in the Working Group xx yes, x no , x abstain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ＭＳ Ｐゴシック" pitchFamily="34" charset="-128"/>
              </a:rPr>
              <a:t>Sponsor Ballot Results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1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96562576"/>
              </p:ext>
            </p:extLst>
          </p:nvPr>
        </p:nvGraphicFramePr>
        <p:xfrm>
          <a:off x="683567" y="1772815"/>
          <a:ext cx="7848872" cy="41248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401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48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204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69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8788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8788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8788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692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87886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61189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0081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21,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5892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June 25,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Sponsor 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GB" altLang="zh-CN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August 04, 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Sponsor 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GB" altLang="zh-CN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4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August 24, 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8.0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GB" sz="1400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GB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P802.11aj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3236587"/>
              </p:ext>
            </p:extLst>
          </p:nvPr>
        </p:nvGraphicFramePr>
        <p:xfrm>
          <a:off x="1043608" y="1916832"/>
          <a:ext cx="6403109" cy="294000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337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211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April 21,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 (32 T, 32 E, 11 G)</a:t>
                      </a:r>
                      <a:endParaRPr kumimoji="0" lang="en-GB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June 25,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Sponsor 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 (20 T, 8 E, 3 G)</a:t>
                      </a:r>
                      <a:endParaRPr kumimoji="0" lang="en-GB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August 04, 2017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Sponsor 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(11 T, 2 E, 2 G)</a:t>
                      </a:r>
                      <a:endParaRPr kumimoji="0" lang="en-GB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August 24, 2017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936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 Ballot for </a:t>
                      </a:r>
                      <a:r>
                        <a:rPr kumimoji="0" lang="en-GB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TGaj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8.0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altLang="zh-CN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feld 8"/>
          <p:cNvSpPr txBox="1"/>
          <p:nvPr/>
        </p:nvSpPr>
        <p:spPr>
          <a:xfrm>
            <a:off x="971600" y="5373216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Note: There </a:t>
            </a:r>
            <a:r>
              <a:rPr lang="en-US" altLang="zh-CN" sz="1400" b="1" dirty="0" smtClean="0"/>
              <a:t>is </a:t>
            </a:r>
            <a:r>
              <a:rPr lang="en-US" sz="1400" b="1" dirty="0" smtClean="0"/>
              <a:t>no </a:t>
            </a:r>
            <a:r>
              <a:rPr lang="en-US" sz="1400" b="1" dirty="0" smtClean="0"/>
              <a:t>unsatisfied comment left </a:t>
            </a:r>
            <a:r>
              <a:rPr lang="en-US" sz="1400" b="1" dirty="0" smtClean="0"/>
              <a:t>as the final approval rate is 100%.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Mandatory Coordination</a:t>
            </a:r>
            <a:endParaRPr lang="en-US" altLang="en-US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" name="Group 47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800947966"/>
              </p:ext>
            </p:extLst>
          </p:nvPr>
        </p:nvGraphicFramePr>
        <p:xfrm>
          <a:off x="685800" y="1524000"/>
          <a:ext cx="7772400" cy="3379749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091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7112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0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1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Timeline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519322776"/>
              </p:ext>
            </p:extLst>
          </p:nvPr>
        </p:nvGraphicFramePr>
        <p:xfrm>
          <a:off x="611560" y="2192248"/>
          <a:ext cx="8229600" cy="310896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D5.0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2017-04-21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2017-08-24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approval to proceed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TBD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3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TBD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152808</TotalTime>
  <Words>533</Words>
  <Application>Microsoft Office PowerPoint</Application>
  <PresentationFormat>全屏显示(4:3)</PresentationFormat>
  <Paragraphs>168</Paragraphs>
  <Slides>7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幻灯片 1</vt:lpstr>
      <vt:lpstr>幻灯片 2</vt:lpstr>
      <vt:lpstr>Sponsor Ballot Results – P802.11aj</vt:lpstr>
      <vt:lpstr>Sponsor Ballot Comments – P802.11aj</vt:lpstr>
      <vt:lpstr>Mandatory Coordination</vt:lpstr>
      <vt:lpstr>TGaj Timeline</vt:lpstr>
      <vt:lpstr> </vt:lpstr>
    </vt:vector>
  </TitlesOfParts>
  <Company>Huawei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lenovo</cp:lastModifiedBy>
  <cp:revision>4134</cp:revision>
  <cp:lastPrinted>1998-02-10T13:28:06Z</cp:lastPrinted>
  <dcterms:created xsi:type="dcterms:W3CDTF">2007-04-17T18:10:23Z</dcterms:created>
  <dcterms:modified xsi:type="dcterms:W3CDTF">2017-09-12T02:12:59Z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1481168070</vt:lpwstr>
  </property>
  <property fmtid="{D5CDD505-2E9C-101B-9397-08002B2CF9AE}" pid="6" name="_2015_ms_pID_725343">
    <vt:lpwstr>(2)jbHSzJDa6Rhy9q4/zuB32HRJ36E0OepcSEshbN/1hn83gYqAkPyXAVYM8TZFHxviO8r3rztp
59Y5vlrfdwlj03TXd8uhTt2C6yAxgSgH4s2xvGCNfv7aQprY9C3lgiCrjIKhGqn+P2UjoyTY
ux/CQVrp6a/lhAD2lgUTNDQHzTdazPPaAOq60cpDZ3hy8mtpzZdK47rYpR2af8CgWBn7cGmp
6bmhnApWu64G25sVAl</vt:lpwstr>
  </property>
  <property fmtid="{D5CDD505-2E9C-101B-9397-08002B2CF9AE}" pid="7" name="_2015_ms_pID_7253431">
    <vt:lpwstr>vtAqIqK/M6Qct9Zq/8JcSMgjYqlJccZEGu6YOGcR9LDb+Hg4wh/OHB
40Fws+KVLz8nYZDvoJaMM+BG0egOnSj5I0r7YEFA1WR+XGXPIoohQXONYy0CicWa0zDhBEU7
xoBwTlT5efCyxGu13lC2WZNX3kBxFzX7l02JyQfquo0ExZk3XdBPEZZNsdVeDvVkh3jrWUmx
ugJdnyW9Js5o644E</vt:lpwstr>
  </property>
</Properties>
</file>