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3" r:id="rId5"/>
    <p:sldId id="265" r:id="rId6"/>
    <p:sldId id="273" r:id="rId7"/>
    <p:sldId id="266" r:id="rId8"/>
    <p:sldId id="269" r:id="rId9"/>
    <p:sldId id="267" r:id="rId10"/>
    <p:sldId id="268" r:id="rId11"/>
    <p:sldId id="270" r:id="rId12"/>
    <p:sldId id="271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85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802.11-17/1444r0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September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802.11-17/1444r0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802.11-14/1444r0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eeexplore.ieee.org/servlet/opac?punumber=5258" TargetMode="External"/><Relationship Id="rId3" Type="http://schemas.openxmlformats.org/officeDocument/2006/relationships/hyperlink" Target="https://doi.org/10.1109/TIT.1985.1057021" TargetMode="External"/><Relationship Id="rId7" Type="http://schemas.openxmlformats.org/officeDocument/2006/relationships/hyperlink" Target="https://mentor.ieee.org/802.11/dcn/14/11-14-1518-0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06/15-06-0107" TargetMode="External"/><Relationship Id="rId5" Type="http://schemas.openxmlformats.org/officeDocument/2006/relationships/hyperlink" Target="https://mentor.ieee.org/802.11/dcn/15/11-15-1139" TargetMode="External"/><Relationship Id="rId4" Type="http://schemas.openxmlformats.org/officeDocument/2006/relationships/hyperlink" Target="http://ieeexplore.ieee.org/servlet/opac?punumber=2381" TargetMode="External"/><Relationship Id="rId9" Type="http://schemas.openxmlformats.org/officeDocument/2006/relationships/hyperlink" Target="http://www.ieee802.org/11/Documents/DocumentArchiv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History of PD and ED reviewed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2017-09-10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88443"/>
              </p:ext>
            </p:extLst>
          </p:nvPr>
        </p:nvGraphicFramePr>
        <p:xfrm>
          <a:off x="517525" y="2273300"/>
          <a:ext cx="812165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52039" imgH="2747204" progId="Word.Document.8">
                  <p:embed/>
                </p:oleObj>
              </mc:Choice>
              <mc:Fallback>
                <p:oleObj name="Document" r:id="rId4" imgW="8252039" imgH="2747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3300"/>
                        <a:ext cx="812165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appearance of Energy Detect (ED)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ED signal shall be set true when IR energy variations in the band between 1 MHz and 10 MHz exceed 0.001 </a:t>
            </a:r>
            <a:r>
              <a:rPr lang="en-US" dirty="0" err="1"/>
              <a:t>mW</a:t>
            </a:r>
            <a:r>
              <a:rPr lang="en-US" dirty="0"/>
              <a:t>/cm</a:t>
            </a:r>
            <a:r>
              <a:rPr lang="en-US" baseline="30000" dirty="0"/>
              <a:t>2</a:t>
            </a:r>
            <a:r>
              <a:rPr lang="en-US" dirty="0"/>
              <a:t>. The ED shall operate independently of the CS.”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Basically preventing a blinded station from transmitting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Sense (CS)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CS shall be asserted by the PHY when it detects and locks onto an incoming PLCP Preamble signal.”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“CCA shall be asserted ‘IDLE’ by the PHY when the CS and the ED are both false, […].”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557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reviews the development process of 802.11a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[8] to 802.11 </a:t>
            </a:r>
            <a:r>
              <a:rPr lang="en-US" dirty="0" err="1"/>
              <a:t>TGa</a:t>
            </a:r>
            <a:r>
              <a:rPr lang="en-US" dirty="0"/>
              <a:t> indicate that preamble detection (PD) was developed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OFDM a missed preamble causes the remaining part of a transmission to be undecodable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mitigation mechanism was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 introduces a mechanism to deal with missed preambles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Later renamed Energy Detect (ED)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10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no sources that justify any statement that Energy Detection (ED) is an older approach than Preamble Detection (PD)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Historical documents do not indicate any evidence for consideration of dissimilar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Self-centric development process, not targeting coexistence with other technologies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developed PD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 serves as complementary or generalized approach of PD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85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N. Abramson, “Development of the ALOHANET,” IEEE Transactions on Information Theory, vol. 31, no. 2, Mar 1985. [Online]. Available: </a:t>
            </a:r>
            <a:r>
              <a:rPr lang="en-US" dirty="0">
                <a:hlinkClick r:id="rId3"/>
              </a:rPr>
              <a:t>https://doi.org/10.1109/TIT.1985.1057021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Standards for Local Area Networks: Carrier Sense Multiple Access with Collision Detection (CSMA/CD) Access Method and Physical Layer Specifications,” ANSI/IEEE </a:t>
            </a:r>
            <a:r>
              <a:rPr lang="en-US" dirty="0" err="1"/>
              <a:t>Std</a:t>
            </a:r>
            <a:r>
              <a:rPr lang="en-US" dirty="0"/>
              <a:t> 802.3-1985, [Online]. Available: </a:t>
            </a:r>
            <a:r>
              <a:rPr lang="en-US" dirty="0">
                <a:hlinkClick r:id="rId4"/>
              </a:rPr>
              <a:t>http://ieeexplore.ieee.org/servlet/opac?punumber=2381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G. R. Hiertz, J. S. Lee, and L. Cariou, “Co-chairmen notes on current status of 802.11ax Spatial Reuse ad hoc group,” IEEE 802.11 submission 11-15/1139, Sep. 2015. [Online]. Available: </a:t>
            </a:r>
            <a:r>
              <a:rPr lang="en-US" dirty="0">
                <a:hlinkClick r:id="rId5"/>
              </a:rPr>
              <a:t>https://mentor.ieee.org/802.11/dcn/15/11-15-1139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C. A. </a:t>
            </a:r>
            <a:r>
              <a:rPr lang="en-US" dirty="0" err="1"/>
              <a:t>Rypinski</a:t>
            </a:r>
            <a:r>
              <a:rPr lang="en-US" dirty="0"/>
              <a:t>, “Retrospective on Development of Radio and Wire Data Communication,” IEEE 802.15 Wireless submission 15-06-0107, Mar. 2006. [Online]. Available: </a:t>
            </a:r>
            <a:r>
              <a:rPr lang="en-US" dirty="0">
                <a:hlinkClick r:id="rId6"/>
              </a:rPr>
              <a:t>https://mentor.ieee.org/802.15/dcn/06/15-06-0107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G. Smith and B. Hart, “ED CCA for Clauses 16, 17,” IEEE 802.11 submission 11-14/1518r5, Oct. 2014. [Online]. Available: </a:t>
            </a:r>
            <a:r>
              <a:rPr lang="en-US" dirty="0">
                <a:hlinkClick r:id="rId7"/>
              </a:rPr>
              <a:t>https://mentor.ieee.org/802.11/dcn/14/11-14-1518-05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R. </a:t>
            </a:r>
            <a:r>
              <a:rPr lang="en-US" dirty="0" err="1"/>
              <a:t>Gummadi</a:t>
            </a:r>
            <a:r>
              <a:rPr lang="en-US" dirty="0"/>
              <a:t>, D. </a:t>
            </a:r>
            <a:r>
              <a:rPr lang="en-US" dirty="0" err="1"/>
              <a:t>Wetherall</a:t>
            </a:r>
            <a:r>
              <a:rPr lang="en-US" dirty="0"/>
              <a:t>, B. Greenstein, and S. </a:t>
            </a:r>
            <a:r>
              <a:rPr lang="en-US" dirty="0" err="1"/>
              <a:t>Seshan</a:t>
            </a:r>
            <a:r>
              <a:rPr lang="en-US" dirty="0"/>
              <a:t>, “Understanding and mitigating the impact of RF interference on 802.11 networks.” In Proceedings of the 2007 conference on Applications, technologies, architectures, and protocols for computer communications (SIGCOMM '07), 2007.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“Information technology—Telecommunications and information exchange</a:t>
            </a:r>
            <a:br>
              <a:rPr lang="en-US" dirty="0"/>
            </a:br>
            <a:r>
              <a:rPr lang="en-US" dirty="0"/>
              <a:t>between systems—Local and metropolitan area networks—Specific requirements—Part 11</a:t>
            </a:r>
            <a:r>
              <a:rPr lang="en-US" b="0" dirty="0"/>
              <a:t>:</a:t>
            </a:r>
            <a:r>
              <a:rPr lang="en-US" dirty="0"/>
              <a:t>Wireless LAN Medium Access Control (MAC) and Physical Layer (PHY) specification” IEEE 802.11-1997, June 1997. [Online]. Available: </a:t>
            </a:r>
            <a:r>
              <a:rPr lang="en-US" dirty="0">
                <a:hlinkClick r:id="rId8"/>
              </a:rPr>
              <a:t>http://ieeexplore.ieee.org/servlet/opac?punumber=5258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802.11, “IEEE 802.11 Archive Documentation,” Last accessed 2017-08-03. [Online]. Available: </a:t>
            </a:r>
            <a:r>
              <a:rPr lang="en-US" dirty="0">
                <a:hlinkClick r:id="rId9"/>
              </a:rPr>
              <a:t>http://www.ieee802.org/11/Documents/DocumentArchives/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document we analyze the historical background of Preamble Detection (PD) and Energy Detection (ED). We reveal that any statements declaring ED being an older technology than PD are unjustified.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ALOHA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In 1971, the University of Hawaii operated </a:t>
            </a:r>
            <a:r>
              <a:rPr lang="en-US" dirty="0" err="1"/>
              <a:t>ALOHAnet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According to the ALOHA protocol devices do not apply Listen-before-talk (LBT) or related carrier sensing (CS) mechanisms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Under the ALOHA protocol, devices transmit at will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If another device transmits simultaneously, a device retransmit after a random period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Ethernet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1973 to 1974, Bob Metcalfe invented Ethernet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initial standard was formed by Digital Equipment Corporation, Intel, and Xerox (DIX)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1980, IEEE formed project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1983, an improved version of DIX became 802.3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Ethernet (802.3) applies Carrier Sense Multiple Access with Collision Detection (CSMA/CD)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today’s Ethernet solely relies on full-duplex communication CSMA/CD is no more needed or applied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Carrier Sensing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Ethernet relies on CSMA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Ethernet detects a Carrier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“The MAC sublayer shall also monitor the value of </a:t>
            </a:r>
            <a:r>
              <a:rPr lang="en-US" dirty="0" err="1"/>
              <a:t>carriersense</a:t>
            </a:r>
            <a:r>
              <a:rPr lang="en-US" dirty="0"/>
              <a:t> to defer its own transmissions when the medium is busy.”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“Carrier On. This event indicates that the physical layer has detected a change in carrier sense from no carrier to carrier.”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equivalent to receiving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a collision no data may be received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“Collision detect thresholds” defines the voltage thresholds for detecting collisions when two or more stations are transmitting simultaneously [2]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1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F0875-9164-4C4F-B125-B8614304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Ethernet Carrier Sensing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5E02A-D0D8-4E9A-B5D1-13D009CBA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sensing ≠ Energy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carrier detected a station defers from transmitting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 similar to 802.11’s preamble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Collision detect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 signal may be decoded the detect threshold indicates that two more stations transmit simultaneously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resembles 802.11’s Energy Detection (ED) although here it is used to detect collisions where as 802.11’s ED is used to </a:t>
            </a:r>
            <a:r>
              <a:rPr lang="en-US" u="sng" dirty="0"/>
              <a:t>prevent</a:t>
            </a:r>
            <a:r>
              <a:rPr lang="en-US" dirty="0"/>
              <a:t> collisions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6184F-0842-4A6A-83F1-61F097A5B4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42DAA-291C-421D-A04F-58FA435398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682964-6B39-4361-8BA3-7A64F264BD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295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formed out of 802.3 resp. 802.4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Carrying over CSMA idea after Token-based approach failed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802.11-1997 [7] defines three different PHYs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Sequence Spread Spectrum (DSSS)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Frequency Hopping Spread Spectrum (FHSS)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Infrared (IR)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60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FHSS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CCA consists of two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Detection of an </a:t>
            </a:r>
            <a:r>
              <a:rPr lang="en-US" u="sng" dirty="0"/>
              <a:t>802.11-compliant 1 Mb/s signal</a:t>
            </a:r>
            <a:r>
              <a:rPr lang="en-US" dirty="0"/>
              <a:t> above a certain threshold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Referred to as “CCA threshold (preamble)”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Detection of an </a:t>
            </a:r>
            <a:r>
              <a:rPr lang="en-US" u="sng" dirty="0"/>
              <a:t>802.11-compliant 1 Mb/s signal</a:t>
            </a:r>
            <a:r>
              <a:rPr lang="en-US" dirty="0"/>
              <a:t> above a 20 dB higher threshold with random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Referred to as “CCA threshold (random data)”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Energy Detection scheme defined or required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122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implementation may chose from three different CCA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CCA Mode1: Energy above threshold. CCA shall report a busy medium upon detecting any energy above the ED threshold.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CCA Mode 2: Carrier sense only. CCA shall report a busy medium only upon the detection of a DSSS signal. This signal may be above or below the ED threshold.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CCA Mode 3: Carrier sense with energy above threshold. CCA shall report a busy medium upon the detection of a DSSS signal with energy above the ED threshold.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of the three modes renders an 802.11 DSSS implementation compliant with the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Implementations seem to solely rely on carrier sensing (equivalent to preamble detection)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“It is not clear how many 11b devices actually implement ED-CCA or solely use 11b preamble detect. However, because many (if not all) </a:t>
            </a:r>
            <a:r>
              <a:rPr lang="en-US" u="sng" dirty="0"/>
              <a:t>11b devices use just CS</a:t>
            </a:r>
            <a:r>
              <a:rPr lang="en-US" dirty="0"/>
              <a:t>, 11g OFDM transmissions must use protection mechanism that is usually a RST/CTS or CTS-to-self.” [5]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“Normally, </a:t>
            </a:r>
            <a:r>
              <a:rPr lang="en-US" u="sng" dirty="0"/>
              <a:t>mode 2</a:t>
            </a:r>
            <a:r>
              <a:rPr lang="en-US" dirty="0"/>
              <a:t> is used.” [6]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4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07621F50-9F78-4E24-8036-FC9B424A2BD4}" vid="{9E9BF1C3-A511-4758-8F9C-ABC7C6B3A10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1361</Words>
  <Application>Microsoft Office PowerPoint</Application>
  <PresentationFormat>On-screen Show (4:3)</PresentationFormat>
  <Paragraphs>144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History of PD and ED reviewed</vt:lpstr>
      <vt:lpstr>Abstract</vt:lpstr>
      <vt:lpstr>ALOHA</vt:lpstr>
      <vt:lpstr>Ethernet</vt:lpstr>
      <vt:lpstr>Ethernet Carrier Sensing (1)</vt:lpstr>
      <vt:lpstr>Ethernet Carrier Sensing (2)</vt:lpstr>
      <vt:lpstr>802.11</vt:lpstr>
      <vt:lpstr>FHSS</vt:lpstr>
      <vt:lpstr>DSSS</vt:lpstr>
      <vt:lpstr>IR</vt:lpstr>
      <vt:lpstr>OFDM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PD and ED reviewed</dc:title>
  <dc:creator>Guido R. Hiertz</dc:creator>
  <cp:lastModifiedBy>Ericsson</cp:lastModifiedBy>
  <cp:revision>27</cp:revision>
  <cp:lastPrinted>1601-01-01T00:00:00Z</cp:lastPrinted>
  <dcterms:created xsi:type="dcterms:W3CDTF">2014-04-14T10:59:07Z</dcterms:created>
  <dcterms:modified xsi:type="dcterms:W3CDTF">2017-09-11T17:17:55Z</dcterms:modified>
  <cp:category>Submission</cp:category>
</cp:coreProperties>
</file>