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57" r:id="rId3"/>
    <p:sldId id="315" r:id="rId4"/>
    <p:sldId id="316" r:id="rId5"/>
    <p:sldId id="301" r:id="rId6"/>
    <p:sldId id="313" r:id="rId7"/>
    <p:sldId id="294" r:id="rId8"/>
  </p:sldIdLst>
  <p:sldSz cx="9144000" cy="6858000" type="screen4x3"/>
  <p:notesSz cx="6934200" cy="92805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7C797083-F9EE-4C0E-ABDD-26BC668D070A}">
  <a:tblStyle styleId="{7C797083-F9EE-4C0E-ABDD-26BC668D070A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DEFE1F0-23D1-467C-B1D0-CCCE52E34E7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6D8E0FC-F2F0-4C2D-AB19-AB96CCA464D3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03C6F5E2-FF9E-4968-86D7-54FDBC47BEC5}" styleName="Table_3"/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5179" autoAdjust="0"/>
  </p:normalViewPr>
  <p:slideViewPr>
    <p:cSldViewPr>
      <p:cViewPr varScale="1">
        <p:scale>
          <a:sx n="83" d="100"/>
          <a:sy n="83" d="100"/>
        </p:scale>
        <p:origin x="6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264" y="-7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1143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2286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3429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4572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457200" marR="0" indent="0" algn="r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Page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9" name="Shape 9"/>
          <p:cNvCxnSpPr/>
          <p:nvPr/>
        </p:nvCxnSpPr>
        <p:spPr>
          <a:xfrm>
            <a:off x="723900" y="8983663"/>
            <a:ext cx="54863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647700" y="296862"/>
            <a:ext cx="56388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58869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802.11-09/0840r0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July 2009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1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4184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2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5250" tIns="46025" rIns="952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278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The TG documents are introduced in every meeting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USR: ultra-short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61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5</a:t>
            </a:fld>
            <a:endParaRPr lang="en-US"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696913"/>
            <a:ext cx="4640262" cy="3479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3737" y="4408487"/>
            <a:ext cx="5546724" cy="4175125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where PER range came from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actual 11ad PER</a:t>
            </a: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165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Mention functional requirement are mentioned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3275" indent="-21907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lang="en-US" dirty="0"/>
          </a:p>
          <a:p>
            <a:pPr lvl="1"/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1687BF78-FBF8-4D39-8737-51AC2EF8623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">
            <a:extLst>
              <a:ext uri="{FF2B5EF4-FFF2-40B4-BE49-F238E27FC236}">
                <a16:creationId xmlns:a16="http://schemas.microsoft.com/office/drawing/2014/main" id="{D3B6D998-7B6D-443C-B7EB-0329AD61BEB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96902D82-7CD2-4625-9044-99871FC8EDA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075A52BA-98FE-4F1D-8270-55074C0D8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0DAD4027-6730-4A67-BE4B-EF7671C50C6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6F2BB18E-72FE-419D-B6BB-65358CD0EDD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20F1493E-FCB6-40FC-A6CF-75B84F61FFD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15">
            <a:extLst>
              <a:ext uri="{FF2B5EF4-FFF2-40B4-BE49-F238E27FC236}">
                <a16:creationId xmlns:a16="http://schemas.microsoft.com/office/drawing/2014/main" id="{4CD35C26-3FC4-4195-B445-17C0279DF65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10" name="Shape 23">
            <a:extLst>
              <a:ext uri="{FF2B5EF4-FFF2-40B4-BE49-F238E27FC236}">
                <a16:creationId xmlns:a16="http://schemas.microsoft.com/office/drawing/2014/main" id="{B5D87AC6-3BA6-4D1F-BBD1-9CD3481B384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507EA5AC-9470-4045-83A9-E0583F6AF98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23">
            <a:extLst>
              <a:ext uri="{FF2B5EF4-FFF2-40B4-BE49-F238E27FC236}">
                <a16:creationId xmlns:a16="http://schemas.microsoft.com/office/drawing/2014/main" id="{C5A6EBF1-ED5F-4BAA-8A9A-99FDE20A5A6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C8C47267-BDDD-4353-AE9F-9AECA924E05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23">
            <a:extLst>
              <a:ext uri="{FF2B5EF4-FFF2-40B4-BE49-F238E27FC236}">
                <a16:creationId xmlns:a16="http://schemas.microsoft.com/office/drawing/2014/main" id="{E7525253-B407-4D19-BE43-B09824D50C5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2415F67E-00BB-4C75-9FD6-0CD29B3CB40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4C919BD0-E0B2-42A8-82CE-88D4C339091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marR="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6156176" y="6429432"/>
            <a:ext cx="2387747" cy="1219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</a:p>
          <a:p>
            <a:endParaRPr lang="en-US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16" name="Shape 16"/>
          <p:cNvSpPr/>
          <p:nvPr/>
        </p:nvSpPr>
        <p:spPr>
          <a:xfrm>
            <a:off x="685800" y="332601"/>
            <a:ext cx="77597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4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September, 2017                                                   doc.: IEEE 802.11-2017/1433r1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685800" y="6475412"/>
            <a:ext cx="711200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477000"/>
            <a:ext cx="78485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85800" y="7620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Comments on </a:t>
            </a: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-US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Models</a:t>
            </a:r>
            <a:endParaRPr lang="en-US" sz="32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2017-09-11</a:t>
            </a:r>
          </a:p>
        </p:txBody>
      </p:sp>
      <p:sp>
        <p:nvSpPr>
          <p:cNvPr id="78" name="Shape 78"/>
          <p:cNvSpPr/>
          <p:nvPr/>
        </p:nvSpPr>
        <p:spPr>
          <a:xfrm>
            <a:off x="539552" y="18598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801925"/>
              </p:ext>
            </p:extLst>
          </p:nvPr>
        </p:nvGraphicFramePr>
        <p:xfrm>
          <a:off x="889000" y="2589213"/>
          <a:ext cx="740886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4" imgW="6497452" imgH="2551926" progId="Word.Document.8">
                  <p:embed/>
                </p:oleObj>
              </mc:Choice>
              <mc:Fallback>
                <p:oleObj name="Document" r:id="rId4" imgW="6497452" imgH="2551926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589213"/>
                        <a:ext cx="7408863" cy="2905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hape 23">
            <a:extLst>
              <a:ext uri="{FF2B5EF4-FFF2-40B4-BE49-F238E27FC236}">
                <a16:creationId xmlns:a16="http://schemas.microsoft.com/office/drawing/2014/main" id="{F6050619-4256-4752-9822-475B2310DBC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7031E983-D360-4F0B-AEC0-649B84B8CA8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indent="-34290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This document comments on corrections for usage models in the usage scenario document </a:t>
            </a:r>
            <a:r>
              <a:rPr lang="en-US" sz="2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11-15-0625r4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23">
            <a:extLst>
              <a:ext uri="{FF2B5EF4-FFF2-40B4-BE49-F238E27FC236}">
                <a16:creationId xmlns:a16="http://schemas.microsoft.com/office/drawing/2014/main" id="{9F0C405B-8392-4E33-99F1-0AECB91ECD9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5" name="Shape 15">
            <a:extLst>
              <a:ext uri="{FF2B5EF4-FFF2-40B4-BE49-F238E27FC236}">
                <a16:creationId xmlns:a16="http://schemas.microsoft.com/office/drawing/2014/main" id="{98F1D578-1216-4E65-8D7F-DA1F89C142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2D58F9-9312-4B5F-B7DC-AD50EC44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Corrections on Usage Model Table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120B3A-F4B8-4B9F-85E8-BFA22A1D3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summary table in slide 27 of the usage scenario document (11-15-0625r4) does not reflect correctly the parameters within the context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6716F4-A60A-42AB-B6E7-C9B96A5ACC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3</a:t>
            </a:fld>
            <a:endParaRPr lang="en-US" dirty="0"/>
          </a:p>
        </p:txBody>
      </p:sp>
      <p:graphicFrame>
        <p:nvGraphicFramePr>
          <p:cNvPr id="8" name="Shape 392">
            <a:extLst>
              <a:ext uri="{FF2B5EF4-FFF2-40B4-BE49-F238E27FC236}">
                <a16:creationId xmlns:a16="http://schemas.microsoft.com/office/drawing/2014/main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619030"/>
              </p:ext>
            </p:extLst>
          </p:nvPr>
        </p:nvGraphicFramePr>
        <p:xfrm>
          <a:off x="353988" y="3262243"/>
          <a:ext cx="8379193" cy="3213169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&lt;10cm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~10Gbps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-Static,D2D,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3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4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 &lt;10m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~20Gbps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&lt;100ms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 &lt; 50ms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-Indoor Backhaul with multi-hop*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5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&gt;20Gbps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  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-Multicast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 Dense Hotspot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hape 23">
            <a:extLst>
              <a:ext uri="{FF2B5EF4-FFF2-40B4-BE49-F238E27FC236}">
                <a16:creationId xmlns:a16="http://schemas.microsoft.com/office/drawing/2014/main" id="{2653A7FE-1876-4D16-B5C3-82E92AF3DC6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853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7C76E-C984-464E-A9E6-5F6164262E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4</a:t>
            </a:fld>
            <a:endParaRPr lang="en-US" dirty="0"/>
          </a:p>
        </p:txBody>
      </p:sp>
      <p:graphicFrame>
        <p:nvGraphicFramePr>
          <p:cNvPr id="3" name="Shape 392">
            <a:extLst>
              <a:ext uri="{FF2B5EF4-FFF2-40B4-BE49-F238E27FC236}">
                <a16:creationId xmlns:a16="http://schemas.microsoft.com/office/drawing/2014/main" id="{5D417FEE-6EB9-42E7-B424-42140F8EE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864002"/>
              </p:ext>
            </p:extLst>
          </p:nvPr>
        </p:nvGraphicFramePr>
        <p:xfrm>
          <a:off x="524187" y="1628800"/>
          <a:ext cx="8379193" cy="4312196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I/O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&gt;20Gbps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99.99%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-Multi-band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-Multi-RAT operation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800" u="none" strike="noStrike" cap="none" baseline="0" dirty="0"/>
                        <a:t>Hotspot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&lt;200m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-Fronthauling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5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&lt;1km  with single hop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&lt;150m per hop with multiple hops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~2Gbps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&lt;35ms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-Small Cell Backhauling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Single hop or multiple hop 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9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&lt;3m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- Office docking</a:t>
                      </a:r>
                      <a:endParaRPr sz="800" u="none" strike="noStrike" cap="none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&lt;300m (street-poles)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&lt;1000m (rooftops)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&gt;4Gbps /DN site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&gt;1Gbps /Home AP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&gt;2Gbps /Building AP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noProof="0" dirty="0"/>
                        <a:t>&lt; 15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(WTTH/B, </a:t>
                      </a:r>
                      <a:r>
                        <a:rPr lang="en-US" altLang="zh-CN" sz="800" noProof="0" dirty="0" err="1"/>
                        <a:t>WiFi</a:t>
                      </a:r>
                      <a:r>
                        <a:rPr lang="en-US" altLang="zh-CN" sz="800" noProof="0" dirty="0"/>
                        <a:t> AP BH) (e-t-e)**</a:t>
                      </a:r>
                    </a:p>
                    <a:p>
                      <a:pPr algn="ctr"/>
                      <a:r>
                        <a:rPr lang="en-US" altLang="zh-CN" sz="800" noProof="0" dirty="0"/>
                        <a:t>&lt; 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(5G</a:t>
                      </a:r>
                      <a:r>
                        <a:rPr lang="en-US" altLang="zh-CN" sz="800" baseline="0" noProof="0" dirty="0"/>
                        <a:t> Small cell BH) (e-t-e)**</a:t>
                      </a:r>
                    </a:p>
                    <a:p>
                      <a:pPr algn="ctr"/>
                      <a:r>
                        <a:rPr lang="en-US" altLang="zh-CN" sz="800" baseline="0" noProof="0" dirty="0"/>
                        <a:t>&lt; 2 </a:t>
                      </a:r>
                      <a:r>
                        <a:rPr lang="en-US" altLang="zh-CN" sz="800" baseline="0" noProof="0" dirty="0" err="1"/>
                        <a:t>ms</a:t>
                      </a:r>
                      <a:r>
                        <a:rPr lang="en-US" altLang="zh-CN" sz="800" baseline="0" noProof="0" dirty="0"/>
                        <a:t> (per hop latency)</a:t>
                      </a:r>
                      <a:endParaRPr lang="en-US" altLang="zh-CN" sz="800" noProof="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</a:t>
                      </a:r>
                      <a:r>
                        <a:rPr lang="en-US" sz="800" u="none" strike="noStrike" cap="none" baseline="0" dirty="0" err="1"/>
                        <a:t>mmWave</a:t>
                      </a:r>
                      <a:r>
                        <a:rPr lang="en-US" sz="800" u="none" strike="noStrike" cap="none" baseline="0" dirty="0"/>
                        <a:t> distribution network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11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I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&lt;3m 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&lt;0.2 m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~20Gbps ~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10Gbps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P2P/P2MP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&lt;10ms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 USR wireless docking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hape 23">
            <a:extLst>
              <a:ext uri="{FF2B5EF4-FFF2-40B4-BE49-F238E27FC236}">
                <a16:creationId xmlns:a16="http://schemas.microsoft.com/office/drawing/2014/main" id="{8DAC68F3-8D18-428E-9A40-A7A3E07B6266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368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2B684D-4E7A-415C-8962-3F3320E3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on Usage Model or Functional Requirement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8A801-2432-4D9A-BBA6-E65895EE1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latency value (&lt;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usage models #2 (8K UHD) and #3 (AR/VR Headsets) in the summary table do not match with the value (&lt;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functional requirement document (11-15-1074r0)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3BFF7-4BC4-4439-9182-953248F15343}"/>
              </a:ext>
            </a:extLst>
          </p:cNvPr>
          <p:cNvSpPr txBox="1"/>
          <p:nvPr/>
        </p:nvSpPr>
        <p:spPr>
          <a:xfrm>
            <a:off x="2771800" y="3852400"/>
            <a:ext cx="3437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 of Key metrics in 11-15/0625r4</a:t>
            </a:r>
          </a:p>
        </p:txBody>
      </p:sp>
      <p:graphicFrame>
        <p:nvGraphicFramePr>
          <p:cNvPr id="6" name="Shape 392">
            <a:extLst>
              <a:ext uri="{FF2B5EF4-FFF2-40B4-BE49-F238E27FC236}">
                <a16:creationId xmlns:a16="http://schemas.microsoft.com/office/drawing/2014/main" id="{825F41BB-9B59-4B9D-BD69-F88232E42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625861"/>
              </p:ext>
            </p:extLst>
          </p:nvPr>
        </p:nvGraphicFramePr>
        <p:xfrm>
          <a:off x="467544" y="4293096"/>
          <a:ext cx="8379193" cy="1698230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&lt;5ms 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39789"/>
                  </a:ext>
                </a:extLst>
              </a:tr>
            </a:tbl>
          </a:graphicData>
        </a:graphic>
      </p:graphicFrame>
      <p:sp>
        <p:nvSpPr>
          <p:cNvPr id="7" name="Shape 23">
            <a:extLst>
              <a:ext uri="{FF2B5EF4-FFF2-40B4-BE49-F238E27FC236}">
                <a16:creationId xmlns:a16="http://schemas.microsoft.com/office/drawing/2014/main" id="{DA7FD1DC-6906-474D-9E1F-418AEF82FFC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8" name="Shape 15">
            <a:extLst>
              <a:ext uri="{FF2B5EF4-FFF2-40B4-BE49-F238E27FC236}">
                <a16:creationId xmlns:a16="http://schemas.microsoft.com/office/drawing/2014/main" id="{177992C7-6CCA-416C-BC55-9080207CEDB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24B08-1672-4903-894A-EAA27ABB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 Functional Requirement Doc</a:t>
            </a:r>
            <a:endParaRPr lang="en-US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A542C-CC0B-4F76-A289-EAEE9F845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 in the functional requirements document </a:t>
            </a:r>
            <a:r>
              <a:rPr lang="en-US" dirty="0"/>
              <a:t>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outdated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</a:t>
            </a:r>
            <a:r>
              <a:rPr lang="en-US" dirty="0"/>
              <a:t>] “11-15-0328-04-ng60-ng-60-usage-models.ppt” need to be changed to “11-15-0625-04-00ay-ieee-usage-scenarios.pptx”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811CE3-866B-4DC7-BC18-F4F97811AF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</p:spPr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582461AD-0660-40A6-B95A-FF8CEFF0AE0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446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C9A8-FA64-4771-A14C-2CDBA6D6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F00A5-3605-483D-8EDC-792EAD744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11-15-0625-04-00ay-ieee-802-11-tgay-usage-scenarios</a:t>
            </a:r>
          </a:p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11-15-1074-00-00ay-11ay-functional-requirements</a:t>
            </a:r>
          </a:p>
          <a:p>
            <a:endParaRPr lang="en-US" dirty="0"/>
          </a:p>
        </p:txBody>
      </p:sp>
      <p:sp>
        <p:nvSpPr>
          <p:cNvPr id="4" name="Shape 23">
            <a:extLst>
              <a:ext uri="{FF2B5EF4-FFF2-40B4-BE49-F238E27FC236}">
                <a16:creationId xmlns:a16="http://schemas.microsoft.com/office/drawing/2014/main" id="{EA886261-FE04-4F0D-9796-789889504690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7FDB9A33-4F20-4181-90F4-B650460DF5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20121</TotalTime>
  <Words>727</Words>
  <Application>Microsoft Office PowerPoint</Application>
  <PresentationFormat>On-screen Show (4:3)</PresentationFormat>
  <Paragraphs>207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Document</vt:lpstr>
      <vt:lpstr>Comments on Use Models</vt:lpstr>
      <vt:lpstr>Abstract</vt:lpstr>
      <vt:lpstr>Corrections on Usage Model Table</vt:lpstr>
      <vt:lpstr>PowerPoint Presentation</vt:lpstr>
      <vt:lpstr>Correction on Usage Model or Functional Requirement</vt:lpstr>
      <vt:lpstr>References in Functional Requirement Doc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 60 Use Cases</dc:title>
  <dc:creator>Rob Sun. et al</dc:creator>
  <cp:lastModifiedBy>Minseok Oh</cp:lastModifiedBy>
  <cp:revision>171</cp:revision>
  <dcterms:modified xsi:type="dcterms:W3CDTF">2017-09-12T00:27:39Z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1500404558</vt:lpwstr>
  </property>
</Properties>
</file>