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9" r:id="rId2"/>
    <p:sldId id="362" r:id="rId3"/>
    <p:sldId id="364" r:id="rId4"/>
    <p:sldId id="401" r:id="rId5"/>
    <p:sldId id="393" r:id="rId6"/>
    <p:sldId id="403" r:id="rId7"/>
    <p:sldId id="404" r:id="rId8"/>
    <p:sldId id="402" r:id="rId9"/>
    <p:sldId id="399" r:id="rId10"/>
    <p:sldId id="400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B9A0ABF3-59E8-4A7F-A54C-A2BA7277E5D2}">
          <p14:sldIdLst>
            <p14:sldId id="269"/>
            <p14:sldId id="362"/>
            <p14:sldId id="364"/>
            <p14:sldId id="401"/>
            <p14:sldId id="393"/>
            <p14:sldId id="403"/>
            <p14:sldId id="404"/>
            <p14:sldId id="402"/>
            <p14:sldId id="399"/>
            <p14:sldId id="4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23" autoAdjust="0"/>
    <p:restoredTop sz="82389" autoAdjust="0"/>
  </p:normalViewPr>
  <p:slideViewPr>
    <p:cSldViewPr>
      <p:cViewPr varScale="1">
        <p:scale>
          <a:sx n="72" d="100"/>
          <a:sy n="72" d="100"/>
        </p:scale>
        <p:origin x="1853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759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OCB traffic</a:t>
            </a:r>
            <a:r>
              <a:rPr lang="ko-KR" altLang="en-US" dirty="0" smtClean="0"/>
              <a:t>의 사용을 동의하기 위해서는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2943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7186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802.11-17/1427r0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Issues </a:t>
            </a:r>
            <a:r>
              <a:rPr lang="en-US" altLang="ko-KR" kern="0" smtClean="0">
                <a:solidFill>
                  <a:schemeClr val="tx1"/>
                </a:solidFill>
                <a:latin typeface="Times New Roman"/>
                <a:ea typeface="MS Gothic"/>
              </a:rPr>
              <a:t>on Wake-up V2P radio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</a:t>
            </a:r>
            <a:r>
              <a:rPr kumimoji="0" lang="en-GB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:</a:t>
            </a: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2017-09-11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893866"/>
              </p:ext>
            </p:extLst>
          </p:nvPr>
        </p:nvGraphicFramePr>
        <p:xfrm>
          <a:off x="712788" y="2971801"/>
          <a:ext cx="7736415" cy="3481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6" name="Document" r:id="rId4" imgW="8249468" imgH="3714930" progId="Word.Document.8">
                  <p:embed/>
                </p:oleObj>
              </mc:Choice>
              <mc:Fallback>
                <p:oleObj name="Document" r:id="rId4" imgW="8249468" imgH="37149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2971801"/>
                        <a:ext cx="7736415" cy="348153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</a:t>
            </a:r>
            <a:r>
              <a:rPr lang="en-US" altLang="ko-KR" sz="2000" dirty="0"/>
              <a:t>IEEE 802.11-17/0029r9 “WUR Usage Model </a:t>
            </a:r>
            <a:r>
              <a:rPr lang="en-US" altLang="ko-KR" sz="2000" dirty="0" smtClean="0"/>
              <a:t>Document”</a:t>
            </a:r>
          </a:p>
          <a:p>
            <a:pPr marL="0" indent="0">
              <a:buNone/>
            </a:pPr>
            <a:r>
              <a:rPr lang="en-US" altLang="ko-KR" sz="2000" dirty="0" smtClean="0"/>
              <a:t>[2] IEEE 802.11-17/0406r4 “Use Cases for WUR in ITS”</a:t>
            </a:r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/>
              <a:t>IEEE </a:t>
            </a:r>
            <a:r>
              <a:rPr lang="en-US" altLang="ko-KR" sz="2000" dirty="0" smtClean="0"/>
              <a:t>802.11-17/0575r3 “Spec framework”</a:t>
            </a:r>
          </a:p>
          <a:p>
            <a:pPr marL="0" indent="0">
              <a:buNone/>
            </a:pPr>
            <a:r>
              <a:rPr lang="en-US" altLang="ko-KR" sz="2000" dirty="0" smtClean="0"/>
              <a:t>[4</a:t>
            </a:r>
            <a:r>
              <a:rPr lang="en-US" altLang="ko-KR" sz="2000" dirty="0"/>
              <a:t>] </a:t>
            </a:r>
            <a:r>
              <a:rPr lang="en-US" altLang="ko-KR" sz="2000" dirty="0" smtClean="0"/>
              <a:t>Electronic </a:t>
            </a:r>
            <a:r>
              <a:rPr lang="en-US" altLang="ko-KR" sz="2000" dirty="0"/>
              <a:t>Code of Federal </a:t>
            </a:r>
            <a:r>
              <a:rPr lang="en-US" altLang="ko-KR" sz="2000" dirty="0" smtClean="0"/>
              <a:t>Regulations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63647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In the wake-up radio usage model [1], the </a:t>
            </a:r>
            <a:r>
              <a:rPr lang="en-US" altLang="ko-KR" dirty="0"/>
              <a:t>Wake Up</a:t>
            </a:r>
            <a:br>
              <a:rPr lang="en-US" altLang="ko-KR" dirty="0"/>
            </a:br>
            <a:r>
              <a:rPr lang="en-US" altLang="ko-KR" dirty="0"/>
              <a:t>Vehicle-to-Pedestrian (V2P) </a:t>
            </a:r>
            <a:r>
              <a:rPr lang="en-US" altLang="ko-KR" dirty="0" smtClean="0"/>
              <a:t>Radio case has been agreed</a:t>
            </a:r>
          </a:p>
          <a:p>
            <a:pPr lvl="1"/>
            <a:r>
              <a:rPr lang="en-US" altLang="ko-KR" dirty="0" smtClean="0"/>
              <a:t>It may be used in 5.9GHz band, which has coexistence issue</a:t>
            </a:r>
          </a:p>
          <a:p>
            <a:pPr lvl="1"/>
            <a:r>
              <a:rPr lang="en-US" altLang="ko-KR" dirty="0"/>
              <a:t>802.11- outside the context of a BSS (OCB) </a:t>
            </a:r>
            <a:r>
              <a:rPr lang="en-US" altLang="ko-KR" dirty="0" smtClean="0"/>
              <a:t>traffic </a:t>
            </a:r>
          </a:p>
          <a:p>
            <a:r>
              <a:rPr lang="en-US" altLang="ko-KR" dirty="0" smtClean="0"/>
              <a:t>On the other hand, the features of V2P scenario should be considered in order to operate in V2P usage model</a:t>
            </a:r>
          </a:p>
          <a:p>
            <a:pPr lvl="1"/>
            <a:r>
              <a:rPr lang="en-US" altLang="ko-KR" dirty="0" smtClean="0"/>
              <a:t> IEEE 802.11p/WAVE standard defines the operation of ITS traffic in 5.9GHz band, with other bandwidth</a:t>
            </a:r>
          </a:p>
          <a:p>
            <a:r>
              <a:rPr lang="en-US" altLang="ko-KR" dirty="0" smtClean="0"/>
              <a:t>In this presentation, several issues on V2P radio application are discussed 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</a:t>
            </a:r>
            <a:r>
              <a:rPr lang="en-US" altLang="ko-KR" dirty="0"/>
              <a:t>Wake Up</a:t>
            </a:r>
            <a:br>
              <a:rPr lang="en-US" altLang="ko-KR" dirty="0"/>
            </a:br>
            <a:r>
              <a:rPr lang="en-US" altLang="ko-KR" dirty="0"/>
              <a:t>Vehicle-to-Pedestrian (V2P) </a:t>
            </a:r>
            <a:r>
              <a:rPr lang="en-US" altLang="ko-KR" dirty="0" smtClean="0"/>
              <a:t>Radio</a:t>
            </a:r>
            <a:endParaRPr lang="ko-KR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24928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33584" y="38837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Content Placeholder 2"/>
          <p:cNvSpPr>
            <a:spLocks noGrp="1"/>
          </p:cNvSpPr>
          <p:nvPr/>
        </p:nvSpPr>
        <p:spPr bwMode="auto">
          <a:xfrm>
            <a:off x="191294" y="1763688"/>
            <a:ext cx="3808413" cy="46263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u="sng" dirty="0"/>
              <a:t>Environment</a:t>
            </a:r>
          </a:p>
          <a:p>
            <a:pPr marL="0" indent="0"/>
            <a:r>
              <a:rPr lang="en-US" sz="1600" b="0" dirty="0"/>
              <a:t>Vehicles, Road Infrastructure and Pedestrian/Cyclist carried device.</a:t>
            </a:r>
          </a:p>
          <a:p>
            <a:pPr marL="0" indent="0"/>
            <a:r>
              <a:rPr lang="en-US" sz="1600" u="sng" dirty="0"/>
              <a:t>Applications</a:t>
            </a:r>
          </a:p>
          <a:p>
            <a:pPr marL="0" indent="0"/>
            <a:r>
              <a:rPr lang="en-US" sz="1600" b="0" dirty="0"/>
              <a:t>Trigger other devices to turn on (or off) automotive safety radio operation</a:t>
            </a:r>
          </a:p>
          <a:p>
            <a:pPr marL="0" indent="0"/>
            <a:r>
              <a:rPr lang="en-US" altLang="zh-CN" sz="1600" b="0" dirty="0"/>
              <a:t>Transmit </a:t>
            </a:r>
            <a:r>
              <a:rPr lang="en-US" altLang="zh-CN" sz="1600" b="0" dirty="0">
                <a:solidFill>
                  <a:srgbClr val="FF0000"/>
                </a:solidFill>
              </a:rPr>
              <a:t>Intelligent Transportation Systems (</a:t>
            </a:r>
            <a:r>
              <a:rPr lang="en-US" altLang="zh-CN" sz="1600" b="0" dirty="0"/>
              <a:t>ITS</a:t>
            </a:r>
            <a:r>
              <a:rPr lang="en-US" altLang="zh-CN" sz="1600" b="0" dirty="0">
                <a:solidFill>
                  <a:srgbClr val="FF0000"/>
                </a:solidFill>
              </a:rPr>
              <a:t>)</a:t>
            </a:r>
            <a:r>
              <a:rPr lang="en-US" altLang="zh-CN" sz="1600" b="0" dirty="0"/>
              <a:t> related information to very low power devices</a:t>
            </a:r>
          </a:p>
          <a:p>
            <a:pPr marL="0" indent="0"/>
            <a:r>
              <a:rPr lang="en-US" sz="1600" u="sng" dirty="0"/>
              <a:t>Traffic Conditions</a:t>
            </a:r>
          </a:p>
          <a:p>
            <a:pPr marL="0" indent="0"/>
            <a:r>
              <a:rPr lang="en-US" sz="1600" b="0" dirty="0"/>
              <a:t>802.11-</a:t>
            </a:r>
            <a:r>
              <a:rPr lang="en-US" altLang="zh-CN" sz="1600" b="0" i="1" dirty="0"/>
              <a:t> </a:t>
            </a:r>
            <a:r>
              <a:rPr lang="en-US" altLang="zh-CN" sz="1600" b="0" dirty="0">
                <a:solidFill>
                  <a:srgbClr val="FF0000"/>
                </a:solidFill>
              </a:rPr>
              <a:t>outside the context of a BSS (</a:t>
            </a:r>
            <a:r>
              <a:rPr lang="en-US" sz="1600" b="0" dirty="0"/>
              <a:t>OCB</a:t>
            </a:r>
            <a:r>
              <a:rPr lang="en-US" sz="1600" b="0" dirty="0">
                <a:solidFill>
                  <a:srgbClr val="FF0000"/>
                </a:solidFill>
              </a:rPr>
              <a:t>)</a:t>
            </a:r>
            <a:r>
              <a:rPr lang="en-US" sz="1600" b="0" dirty="0"/>
              <a:t> traffic, 802.11 traffic depending on channels used</a:t>
            </a:r>
          </a:p>
        </p:txBody>
      </p:sp>
      <p:sp>
        <p:nvSpPr>
          <p:cNvPr id="10" name="Content Placeholder 3"/>
          <p:cNvSpPr>
            <a:spLocks noGrp="1"/>
          </p:cNvSpPr>
          <p:nvPr/>
        </p:nvSpPr>
        <p:spPr bwMode="auto">
          <a:xfrm>
            <a:off x="3999707" y="1763688"/>
            <a:ext cx="49530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u="sng" dirty="0"/>
              <a:t>Use Case</a:t>
            </a:r>
          </a:p>
          <a:p>
            <a:pPr marL="0" indent="0"/>
            <a:r>
              <a:rPr lang="en-US" sz="1600" b="0" dirty="0"/>
              <a:t>1.Pedestrian/cyclist approaches dangerous intersection or moving vehicle. Infrastructure or vehicle sends wake up packet. Pedestrian/cyclist carried device turns on automotive safety radio operation (802.11-OCB).</a:t>
            </a:r>
          </a:p>
          <a:p>
            <a:pPr marL="0" indent="0"/>
            <a:r>
              <a:rPr lang="en-US" altLang="zh-CN" sz="1600" b="0" dirty="0"/>
              <a:t>2.Vehicle approaches pedestrian/cyclist. Vehicle transmits wake up packet. Pedestrian/cyclist receives ITS related information.</a:t>
            </a:r>
          </a:p>
          <a:p>
            <a:pPr marL="0" indent="0"/>
            <a:r>
              <a:rPr lang="en-US" sz="1600" u="sng" dirty="0"/>
              <a:t>Challenges and requirements</a:t>
            </a:r>
          </a:p>
          <a:p>
            <a:pPr marL="0" indent="0"/>
            <a:r>
              <a:rPr lang="en-US" sz="1600" b="0" dirty="0"/>
              <a:t>Operation outside the context of a BSS</a:t>
            </a:r>
          </a:p>
          <a:p>
            <a:pPr marL="0" indent="0"/>
            <a:r>
              <a:rPr lang="en-US" sz="1600" b="0" dirty="0"/>
              <a:t>Addressing as broadcast/unicast</a:t>
            </a:r>
          </a:p>
          <a:p>
            <a:pPr marL="0" indent="0"/>
            <a:r>
              <a:rPr lang="en-US" sz="1600" b="0" dirty="0"/>
              <a:t>If used in 5.9Ghz band, coexistence, channel choice</a:t>
            </a:r>
          </a:p>
          <a:p>
            <a:pPr marL="0" indent="0"/>
            <a:r>
              <a:rPr lang="en-US" altLang="zh-CN" sz="1600" b="0" dirty="0">
                <a:solidFill>
                  <a:srgbClr val="FF0000"/>
                </a:solidFill>
              </a:rPr>
              <a:t>Vendor Specific element an option in WUR Wakeup Trigger Frame</a:t>
            </a:r>
          </a:p>
          <a:p>
            <a:pPr marL="0" indent="0"/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4052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Issues on ITS applications of wake-up radio: WUR channel for V2P radio in 5.9GHz PCR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According to FCC CFR 47 part 90.377[4], the assigned channels in 5.9 GHz band are defined in 10MHz bandwidth</a:t>
            </a:r>
          </a:p>
          <a:p>
            <a:pPr lvl="1"/>
            <a:r>
              <a:rPr lang="en-US" altLang="ko-KR" sz="1800" dirty="0"/>
              <a:t>The Control Channel(CCH) should be 10MHz bandwidth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support the use of V2P transmission in 5.9GHz </a:t>
            </a:r>
            <a:r>
              <a:rPr lang="en-US" altLang="ko-KR" sz="2000" dirty="0" smtClean="0"/>
              <a:t>band, the WUR can be transmitted in the Contro</a:t>
            </a:r>
            <a:r>
              <a:rPr lang="en-US" altLang="ko-KR" sz="2000" dirty="0" smtClean="0"/>
              <a:t>l Channel(CCH) of</a:t>
            </a:r>
            <a:r>
              <a:rPr lang="en-US" altLang="ko-KR" sz="2000" dirty="0" smtClean="0"/>
              <a:t> 5.9GHz</a:t>
            </a:r>
            <a:endParaRPr lang="en-US" altLang="ko-KR" sz="2000" dirty="0"/>
          </a:p>
        </p:txBody>
      </p:sp>
      <p:grpSp>
        <p:nvGrpSpPr>
          <p:cNvPr id="4" name="그룹 3"/>
          <p:cNvGrpSpPr/>
          <p:nvPr/>
        </p:nvGrpSpPr>
        <p:grpSpPr>
          <a:xfrm>
            <a:off x="1547664" y="3129111"/>
            <a:ext cx="6406515" cy="1080120"/>
            <a:chOff x="1470660" y="3284984"/>
            <a:chExt cx="6406515" cy="1080120"/>
          </a:xfrm>
        </p:grpSpPr>
        <p:cxnSp>
          <p:nvCxnSpPr>
            <p:cNvPr id="5" name="직선 연결선 4"/>
            <p:cNvCxnSpPr/>
            <p:nvPr/>
          </p:nvCxnSpPr>
          <p:spPr>
            <a:xfrm>
              <a:off x="1470660" y="3783806"/>
              <a:ext cx="640651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직선 연결선 5"/>
            <p:cNvCxnSpPr/>
            <p:nvPr/>
          </p:nvCxnSpPr>
          <p:spPr>
            <a:xfrm flipV="1">
              <a:off x="1743075" y="3545681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직선 연결선 6"/>
            <p:cNvCxnSpPr/>
            <p:nvPr/>
          </p:nvCxnSpPr>
          <p:spPr>
            <a:xfrm flipV="1">
              <a:off x="5910945" y="3545681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 flipV="1">
              <a:off x="6746424" y="3545681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 flipV="1">
              <a:off x="7581900" y="3545681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 flipV="1">
              <a:off x="2576741" y="3545679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연결선 10"/>
            <p:cNvCxnSpPr/>
            <p:nvPr/>
          </p:nvCxnSpPr>
          <p:spPr>
            <a:xfrm flipV="1">
              <a:off x="3410407" y="3545679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flipV="1">
              <a:off x="4242369" y="3545681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flipV="1">
              <a:off x="5075466" y="3545681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직사각형 13"/>
            <p:cNvSpPr/>
            <p:nvPr/>
          </p:nvSpPr>
          <p:spPr>
            <a:xfrm>
              <a:off x="1743075" y="3619498"/>
              <a:ext cx="835479" cy="1619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2576741" y="3619498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3410407" y="3619498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244073" y="3619498"/>
              <a:ext cx="835479" cy="1619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5077739" y="3619498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5911405" y="3619498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6745074" y="3619498"/>
              <a:ext cx="835479" cy="1619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744088" y="3284984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172</a:t>
              </a:r>
              <a:endParaRPr lang="ko-KR" altLang="en-US" sz="15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578948" y="3284984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174</a:t>
              </a:r>
              <a:endParaRPr lang="ko-KR" altLang="en-US" sz="15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13807" y="3284984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176</a:t>
              </a:r>
              <a:endParaRPr lang="ko-KR" altLang="en-US" sz="15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248666" y="3284984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178</a:t>
              </a:r>
              <a:endParaRPr lang="ko-KR" altLang="en-US" sz="15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83526" y="3284984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180</a:t>
              </a:r>
              <a:endParaRPr lang="ko-KR" altLang="en-US" sz="15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918386" y="3284984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182</a:t>
              </a:r>
              <a:endParaRPr lang="ko-KR" altLang="en-US" sz="15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53245" y="3284984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184</a:t>
              </a:r>
              <a:endParaRPr lang="ko-KR" altLang="en-US" sz="15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757350" y="3790711"/>
              <a:ext cx="82730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</a:t>
              </a:r>
            </a:p>
            <a:p>
              <a:pPr algn="ctr"/>
              <a:r>
                <a:rPr lang="en-US" altLang="ko-KR" sz="1500" dirty="0" smtClean="0"/>
                <a:t>safety</a:t>
              </a:r>
              <a:endParaRPr lang="ko-KR" altLang="en-US" sz="15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38043" y="3781423"/>
              <a:ext cx="82730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</a:t>
              </a:r>
            </a:p>
            <a:p>
              <a:pPr algn="ctr"/>
              <a:r>
                <a:rPr lang="en-US" altLang="ko-KR" sz="1500" dirty="0" smtClean="0"/>
                <a:t>safety</a:t>
              </a:r>
              <a:endParaRPr lang="ko-KR" altLang="en-US" sz="15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256218" y="3789040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CCH</a:t>
              </a:r>
              <a:endParaRPr lang="ko-KR" altLang="en-US" sz="15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51851" y="3790711"/>
              <a:ext cx="168732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SCH: may used in 20MHz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041968" y="3811106"/>
              <a:ext cx="168732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SCH: may used in 20MHz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2933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Wake-up frame in 5.9GHz band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Transmission of wake-up packet in Control channel:</a:t>
            </a:r>
          </a:p>
          <a:p>
            <a:pPr lvl="1"/>
            <a:r>
              <a:rPr lang="en-US" altLang="ko-KR" dirty="0" smtClean="0"/>
              <a:t>If the wake-up frame is transmitted in Control Channel(CCH), the legacy devices use 10MHz bandwidth</a:t>
            </a:r>
          </a:p>
          <a:p>
            <a:pPr lvl="1"/>
            <a:r>
              <a:rPr lang="en-US" altLang="ko-KR" dirty="0" smtClean="0"/>
              <a:t>However, according to the SFD</a:t>
            </a:r>
            <a:r>
              <a:rPr lang="en-US" altLang="ko-KR" dirty="0"/>
              <a:t>, the wake-up packet consists of 20MHz non-HT preamble and WUR </a:t>
            </a:r>
            <a:r>
              <a:rPr lang="en-US" altLang="ko-KR" dirty="0" smtClean="0"/>
              <a:t>payload</a:t>
            </a:r>
          </a:p>
          <a:p>
            <a:pPr marL="457200" lvl="1" indent="0">
              <a:buNone/>
            </a:pP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n-US" altLang="ko-KR" dirty="0"/>
              <a:t>In </a:t>
            </a:r>
            <a:r>
              <a:rPr lang="en-US" altLang="ko-KR" dirty="0" smtClean="0"/>
              <a:t>this case, </a:t>
            </a:r>
            <a:r>
              <a:rPr lang="en-US" altLang="ko-KR" dirty="0"/>
              <a:t>the preamble can be sent in 10MHz bandwidth, for better coexistence with IEEE 802.11p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262" y="4509120"/>
            <a:ext cx="7751476" cy="119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8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Issues on ITS applications of wake-up radio: 802.11-OCB traffic in ITS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vehicle may inform the approach to pedestrian directly</a:t>
            </a:r>
          </a:p>
          <a:p>
            <a:r>
              <a:rPr lang="en-US" altLang="ko-KR" dirty="0" smtClean="0"/>
              <a:t>The vehicle may not be associated with the AP</a:t>
            </a:r>
          </a:p>
          <a:p>
            <a:pPr lvl="1"/>
            <a:r>
              <a:rPr lang="en-US" altLang="ko-KR" dirty="0" smtClean="0"/>
              <a:t>In </a:t>
            </a:r>
            <a:r>
              <a:rPr lang="en-US" altLang="ko-KR" dirty="0"/>
              <a:t>5.9GHz band, the OCB traffic transmission is </a:t>
            </a:r>
            <a:r>
              <a:rPr lang="en-US" altLang="ko-KR" dirty="0" smtClean="0"/>
              <a:t>available</a:t>
            </a:r>
          </a:p>
          <a:p>
            <a:pPr marL="457200" lvl="1" indent="0">
              <a:buNone/>
            </a:pPr>
            <a:r>
              <a:rPr lang="en-US" altLang="ko-KR" dirty="0" smtClean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n-US" altLang="ko-KR" dirty="0" smtClean="0"/>
              <a:t>The vehicle to pedestrian message can be OCB traffic </a:t>
            </a:r>
            <a:endParaRPr lang="en-US" altLang="ko-KR" dirty="0"/>
          </a:p>
          <a:p>
            <a:pPr marL="457200" lvl="1" indent="0">
              <a:buNone/>
            </a:pP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0674" y="4437112"/>
            <a:ext cx="5402651" cy="191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608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STA-STA transmission scenario with OCB traffic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According to the spec </a:t>
            </a:r>
            <a:r>
              <a:rPr lang="en-US" altLang="ko-KR" dirty="0" smtClean="0"/>
              <a:t>framework[3], </a:t>
            </a:r>
            <a:r>
              <a:rPr lang="en-US" altLang="ko-KR" dirty="0"/>
              <a:t>the identifiers in wake-up frame is not MAC address</a:t>
            </a:r>
          </a:p>
          <a:p>
            <a:pPr lvl="1"/>
            <a:r>
              <a:rPr lang="en-GB" altLang="ko-KR" dirty="0"/>
              <a:t>The identifier of transmitter and/or receiver in a wake-up frame shall not be the MAC </a:t>
            </a:r>
            <a:r>
              <a:rPr lang="en-GB" altLang="ko-KR" dirty="0" smtClean="0"/>
              <a:t>address</a:t>
            </a:r>
          </a:p>
          <a:p>
            <a:pPr lvl="1"/>
            <a:r>
              <a:rPr lang="en-GB" altLang="ko-KR" dirty="0" smtClean="0"/>
              <a:t>The identifier may not be defined unless the STA is associated</a:t>
            </a:r>
            <a:endParaRPr lang="en-US" altLang="ko-KR" dirty="0"/>
          </a:p>
          <a:p>
            <a:r>
              <a:rPr lang="en-US" altLang="ko-KR" dirty="0" smtClean="0"/>
              <a:t>The WUR operation in OCB has not been decided</a:t>
            </a:r>
          </a:p>
          <a:p>
            <a:pPr lvl="1"/>
            <a:r>
              <a:rPr lang="en-US" altLang="ko-KR" dirty="0" smtClean="0"/>
              <a:t>The wake-up radio negotiation is not available</a:t>
            </a:r>
          </a:p>
          <a:p>
            <a:pPr lvl="1"/>
            <a:r>
              <a:rPr lang="en-US" altLang="ko-KR" dirty="0" smtClean="0"/>
              <a:t>The transmitter may not know whether the STA is in WUR power save state</a:t>
            </a:r>
          </a:p>
          <a:p>
            <a:pPr lvl="1"/>
            <a:r>
              <a:rPr lang="en-US" altLang="ko-KR" dirty="0" smtClean="0"/>
              <a:t>The transmitting STA should implement the transmitter of Wake-up frame, which cause more complexity</a:t>
            </a:r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31203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STA-STA transmission scenario with OCB traffic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resolve the identifier problem, the use of WUR can be limited to the broadcast traffic</a:t>
            </a:r>
          </a:p>
          <a:p>
            <a:pPr lvl="1"/>
            <a:r>
              <a:rPr lang="en-US" altLang="ko-KR" dirty="0" smtClean="0"/>
              <a:t>In this case, the wake-up ID is the broadcast address</a:t>
            </a:r>
          </a:p>
          <a:p>
            <a:r>
              <a:rPr lang="en-US" altLang="ko-KR" dirty="0" smtClean="0"/>
              <a:t>To work with OCB in wake-up radio, the additional procedure is needed</a:t>
            </a:r>
          </a:p>
          <a:p>
            <a:pPr lvl="1"/>
            <a:r>
              <a:rPr lang="en-US" altLang="ko-KR" dirty="0" smtClean="0"/>
              <a:t>The use of fixed values in WUR in 5.9GHz band</a:t>
            </a:r>
          </a:p>
          <a:p>
            <a:pPr lvl="1"/>
            <a:r>
              <a:rPr lang="en-US" altLang="ko-KR" dirty="0" smtClean="0"/>
              <a:t>The vehicles always transmits the wake-up packet before the transmission of information packet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8362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we discussed the issues of ITS usage model of wake-up radio, especially in 5.9GHz bands</a:t>
            </a:r>
          </a:p>
          <a:p>
            <a:r>
              <a:rPr lang="en-US" altLang="ko-KR" dirty="0" smtClean="0"/>
              <a:t>The issues of wake-up radio in V2P usage model can be:</a:t>
            </a:r>
          </a:p>
          <a:p>
            <a:pPr lvl="1"/>
            <a:r>
              <a:rPr lang="en-US" altLang="ko-KR" dirty="0"/>
              <a:t>WUR Channel </a:t>
            </a:r>
            <a:r>
              <a:rPr lang="en-US" altLang="ko-KR" dirty="0" smtClean="0"/>
              <a:t>with </a:t>
            </a:r>
            <a:r>
              <a:rPr lang="en-US" altLang="ko-KR" dirty="0"/>
              <a:t>IEEE </a:t>
            </a:r>
            <a:r>
              <a:rPr lang="en-US" altLang="ko-KR" dirty="0" smtClean="0"/>
              <a:t>802.11p PCR, especially in 5.9GHz bands</a:t>
            </a:r>
          </a:p>
          <a:p>
            <a:pPr lvl="1"/>
            <a:r>
              <a:rPr lang="en-US" altLang="ko-KR" dirty="0" smtClean="0"/>
              <a:t>OCB traffic without association in wake-up radio</a:t>
            </a:r>
          </a:p>
          <a:p>
            <a:r>
              <a:rPr lang="en-US" altLang="ko-KR" dirty="0" smtClean="0"/>
              <a:t>Further optimization can be added in order to resolve the issues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3401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39875</TotalTime>
  <Words>658</Words>
  <Application>Microsoft Office PowerPoint</Application>
  <PresentationFormat>화면 슬라이드 쇼(4:3)</PresentationFormat>
  <Paragraphs>90</Paragraphs>
  <Slides>10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8" baseType="lpstr">
      <vt:lpstr>MS Gothic</vt:lpstr>
      <vt:lpstr>宋体</vt:lpstr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Wake Up Vehicle-to-Pedestrian (V2P) Radio</vt:lpstr>
      <vt:lpstr>Issues on ITS applications of wake-up radio: WUR channel for V2P radio in 5.9GHz PCR</vt:lpstr>
      <vt:lpstr>Wake-up frame in 5.9GHz band</vt:lpstr>
      <vt:lpstr>Issues on ITS applications of wake-up radio: 802.11-OCB traffic in ITS</vt:lpstr>
      <vt:lpstr>STA-STA transmission scenario with OCB traffic</vt:lpstr>
      <vt:lpstr>STA-STA transmission scenario with OCB traffic</vt:lpstr>
      <vt:lpstr>Conclusion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홍한슬</cp:lastModifiedBy>
  <cp:revision>637</cp:revision>
  <dcterms:created xsi:type="dcterms:W3CDTF">2015-04-24T00:57:35Z</dcterms:created>
  <dcterms:modified xsi:type="dcterms:W3CDTF">2017-09-10T23:42:08Z</dcterms:modified>
</cp:coreProperties>
</file>