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81" r:id="rId2"/>
    <p:sldId id="282" r:id="rId3"/>
    <p:sldId id="310" r:id="rId4"/>
    <p:sldId id="295" r:id="rId5"/>
    <p:sldId id="311" r:id="rId6"/>
    <p:sldId id="314" r:id="rId7"/>
    <p:sldId id="315" r:id="rId8"/>
    <p:sldId id="316" r:id="rId9"/>
    <p:sldId id="317" r:id="rId10"/>
    <p:sldId id="270" r:id="rId11"/>
    <p:sldId id="292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91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" y="3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C64F1-CDB8-4BFC-8509-3A8474E73007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1AFE9-7123-4EE6-94AE-47BB843F54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82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3456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7115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615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2894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933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23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391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1105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2017-09-11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411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3394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9245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2017-09-11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7964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6619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802.11-17/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1426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64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91335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WUP CCA Problem</a:t>
            </a:r>
            <a:endParaRPr lang="en-US" altLang="ko-KR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2017-09-10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082259"/>
              </p:ext>
            </p:extLst>
          </p:nvPr>
        </p:nvGraphicFramePr>
        <p:xfrm>
          <a:off x="515938" y="2820988"/>
          <a:ext cx="7747000" cy="348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7" name="Document" r:id="rId4" imgW="8249468" imgH="3714930" progId="Word.Document.8">
                  <p:embed/>
                </p:oleObj>
              </mc:Choice>
              <mc:Fallback>
                <p:oleObj name="Document" r:id="rId4" imgW="8249468" imgH="37149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20988"/>
                        <a:ext cx="7747000" cy="3487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9886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Narrow band signal part of WUP can cause CCA problem due to its narrow signal bandwidth</a:t>
            </a:r>
          </a:p>
          <a:p>
            <a:r>
              <a:rPr lang="en-US" altLang="ko-KR" dirty="0" smtClean="0"/>
              <a:t>Especially, the CCA problem could be observed frequently in wideband and OBSS scenario</a:t>
            </a:r>
          </a:p>
          <a:p>
            <a:r>
              <a:rPr lang="en-US" altLang="ko-KR" dirty="0" smtClean="0"/>
              <a:t>In order to minimize CCA problem, duration of WUP narrow band signal part shall be minimized</a:t>
            </a:r>
          </a:p>
          <a:p>
            <a:r>
              <a:rPr lang="en-US" altLang="ko-KR" dirty="0" smtClean="0"/>
              <a:t>Full-band WUP structure could prevent CCA problem</a:t>
            </a:r>
          </a:p>
          <a:p>
            <a:r>
              <a:rPr lang="en-US" altLang="ko-KR" dirty="0" smtClean="0"/>
              <a:t>FDM WUP or expanded WUP can be considered as a Full-band WUP structure</a:t>
            </a:r>
          </a:p>
        </p:txBody>
      </p:sp>
    </p:spTree>
    <p:extLst>
      <p:ext uri="{BB962C8B-B14F-4D97-AF65-F5344CB8AC3E}">
        <p14:creationId xmlns:p14="http://schemas.microsoft.com/office/powerpoint/2010/main" val="191896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11-17-0575-01 </a:t>
            </a:r>
            <a:r>
              <a:rPr lang="en-US" altLang="ko-KR" sz="2000" dirty="0"/>
              <a:t>“Specification Framework for </a:t>
            </a:r>
            <a:r>
              <a:rPr lang="en-US" altLang="ko-KR" sz="2000" dirty="0" err="1" smtClean="0"/>
              <a:t>TGba</a:t>
            </a:r>
            <a:r>
              <a:rPr lang="en-US" altLang="ko-KR" sz="2000" dirty="0" smtClean="0"/>
              <a:t>”</a:t>
            </a:r>
          </a:p>
          <a:p>
            <a:pPr marL="0" indent="0">
              <a:buNone/>
            </a:pPr>
            <a:r>
              <a:rPr lang="en-US" altLang="ko-KR" sz="2000" dirty="0"/>
              <a:t>[2] </a:t>
            </a:r>
            <a:r>
              <a:rPr lang="en-US" altLang="ko-KR" sz="2000" dirty="0" smtClean="0"/>
              <a:t>11-17-1013-01 </a:t>
            </a:r>
            <a:r>
              <a:rPr lang="en-US" altLang="ko-KR" sz="2000" dirty="0"/>
              <a:t>“Considerations </a:t>
            </a:r>
            <a:r>
              <a:rPr lang="en-US" altLang="ko-KR" sz="2000" dirty="0" smtClean="0"/>
              <a:t>on WUP </a:t>
            </a:r>
            <a:r>
              <a:rPr lang="en-US" altLang="ko-KR" sz="2000" dirty="0"/>
              <a:t>bandwidth and </a:t>
            </a:r>
            <a:r>
              <a:rPr lang="en-US" altLang="ko-KR" sz="2000" dirty="0" smtClean="0"/>
              <a:t>CCA”</a:t>
            </a:r>
          </a:p>
          <a:p>
            <a:pPr marL="0" indent="0">
              <a:buNone/>
            </a:pPr>
            <a:r>
              <a:rPr lang="en-US" altLang="ko-KR" sz="2000" dirty="0" smtClean="0"/>
              <a:t>[3] 11-17-1017-02 “</a:t>
            </a:r>
            <a:r>
              <a:rPr lang="en-GB" altLang="ko-KR" sz="2000" dirty="0"/>
              <a:t>Variable signal bandwidth of the wake-up signal for enhanced WUR </a:t>
            </a:r>
            <a:r>
              <a:rPr lang="en-GB" altLang="ko-KR" sz="2000" dirty="0" smtClean="0"/>
              <a:t>performance”</a:t>
            </a:r>
            <a:r>
              <a:rPr lang="en-US" altLang="ko-KR" sz="2000" dirty="0" smtClean="0"/>
              <a:t> 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254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946251"/>
            <a:ext cx="8229600" cy="4487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WUP consists of full-bandwidth legacy preamble part and narrow band 11ba specific part[1]</a:t>
            </a:r>
          </a:p>
          <a:p>
            <a:pPr lvl="1"/>
            <a:r>
              <a:rPr lang="en-US" altLang="ko-KR" sz="1800" dirty="0"/>
              <a:t>R.3.1.A: A 20MHz non-HT preamble is prepended in any WUR PPDU, including L-STF, L-LTF and L-SIG fields. A 20MHz OFDM symbol, with tone spacing 312.5 KHz and BPSK, and duration of 4 us, is present immediately after the L-SIG field and right before the narrow band portion of any WUR </a:t>
            </a:r>
            <a:r>
              <a:rPr lang="en-US" altLang="ko-KR" sz="1800" dirty="0" smtClean="0"/>
              <a:t>PPDU</a:t>
            </a:r>
            <a:r>
              <a:rPr lang="en-US" altLang="ko-KR" sz="1800" dirty="0"/>
              <a:t>.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We have determined narrow-band tone population for unicast WUP in the last meeting</a:t>
            </a:r>
          </a:p>
          <a:p>
            <a:r>
              <a:rPr lang="en-US" altLang="ko-KR" sz="2200" dirty="0" smtClean="0"/>
              <a:t>WUR payload uses OOK for its 11ba specific part[1]</a:t>
            </a:r>
          </a:p>
          <a:p>
            <a:pPr lvl="1"/>
            <a:r>
              <a:rPr lang="en-GB" altLang="ko-KR" sz="1800" dirty="0"/>
              <a:t>Use OOK for modulation of the payload portion of the wake-up packet. The Preamble design is TBD. The operation in DFS channels is TBD</a:t>
            </a:r>
            <a:r>
              <a:rPr lang="en-GB" altLang="ko-KR" sz="1800" dirty="0" smtClean="0"/>
              <a:t>.</a:t>
            </a:r>
            <a:endParaRPr lang="ko-KR" altLang="ko-KR" sz="1800" dirty="0" smtClean="0"/>
          </a:p>
          <a:p>
            <a:pPr lvl="1"/>
            <a:r>
              <a:rPr lang="en-US" altLang="ko-KR" sz="1800" dirty="0" smtClean="0"/>
              <a:t>The OOK waveform of wake-up packet is generated by populating 13 802.11 OFDM subcarriers for unicast WUP</a:t>
            </a:r>
          </a:p>
        </p:txBody>
      </p:sp>
    </p:spTree>
    <p:extLst>
      <p:ext uri="{BB962C8B-B14F-4D97-AF65-F5344CB8AC3E}">
        <p14:creationId xmlns:p14="http://schemas.microsoft.com/office/powerpoint/2010/main" val="223407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PSD of WUP and CCA problem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5497417"/>
            <a:ext cx="8229600" cy="13605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PSD of narrow band signal is much higher than 20MHz signal but legacy CCA is performed based on 20MHz[2]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598" y="1653520"/>
            <a:ext cx="6093327" cy="366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17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Ideal scenario for WUP CCA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978305" y="1763688"/>
            <a:ext cx="3708495" cy="50943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Even though legacy STAs may not detect WUR signal part, L-preamble part (-82dB) can protect overall WUP</a:t>
            </a:r>
          </a:p>
          <a:p>
            <a:r>
              <a:rPr lang="en-US" altLang="ko-KR" dirty="0" smtClean="0"/>
              <a:t>In order to use L-SIG protection, legacy STAs are required to decode L-preamble part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98" y="1523999"/>
            <a:ext cx="5408109" cy="4900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21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Mid packet CCA on WUP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239068"/>
            <a:ext cx="8229600" cy="26189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CCA problem on WUP packet only occurs if L-preamble is not received and decoded correctly</a:t>
            </a:r>
          </a:p>
          <a:p>
            <a:r>
              <a:rPr lang="en-US" altLang="ko-KR" dirty="0" smtClean="0"/>
              <a:t>If a WUP uses 4MHz band, at most 7 dB of CCA misjudgment could occur to legacy STAs</a:t>
            </a:r>
          </a:p>
        </p:txBody>
      </p:sp>
      <p:cxnSp>
        <p:nvCxnSpPr>
          <p:cNvPr id="4" name="직선 연결선 3"/>
          <p:cNvCxnSpPr/>
          <p:nvPr/>
        </p:nvCxnSpPr>
        <p:spPr>
          <a:xfrm>
            <a:off x="870857" y="2380343"/>
            <a:ext cx="75038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직사각형 12"/>
          <p:cNvSpPr/>
          <p:nvPr/>
        </p:nvSpPr>
        <p:spPr>
          <a:xfrm>
            <a:off x="1901371" y="2380343"/>
            <a:ext cx="1567543" cy="11030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L-preamble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3468914" y="2648857"/>
            <a:ext cx="4659086" cy="5660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Narrow band signal</a:t>
            </a:r>
            <a:endParaRPr lang="ko-KR" altLang="en-US" dirty="0"/>
          </a:p>
        </p:txBody>
      </p:sp>
      <p:cxnSp>
        <p:nvCxnSpPr>
          <p:cNvPr id="17" name="직선 연결선 16"/>
          <p:cNvCxnSpPr/>
          <p:nvPr/>
        </p:nvCxnSpPr>
        <p:spPr>
          <a:xfrm>
            <a:off x="870857" y="3483428"/>
            <a:ext cx="75038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/>
          <p:nvPr/>
        </p:nvCxnSpPr>
        <p:spPr>
          <a:xfrm flipV="1">
            <a:off x="4905829" y="3483430"/>
            <a:ext cx="0" cy="381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21"/>
          <p:cNvSpPr/>
          <p:nvPr/>
        </p:nvSpPr>
        <p:spPr>
          <a:xfrm>
            <a:off x="4067632" y="3854554"/>
            <a:ext cx="2766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dirty="0" smtClean="0"/>
              <a:t>Receive signal from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7779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직사각형 30"/>
          <p:cNvSpPr/>
          <p:nvPr/>
        </p:nvSpPr>
        <p:spPr>
          <a:xfrm>
            <a:off x="1661505" y="2931885"/>
            <a:ext cx="2310420" cy="11027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Busy by one BSS signal(1)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Mid packet CCA </a:t>
            </a:r>
            <a:r>
              <a:rPr lang="en-US" altLang="ko-KR" dirty="0" smtClean="0"/>
              <a:t>scenarios for WUP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840214"/>
            <a:ext cx="8229600" cy="20177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Because WUP can be overlapped by one BSS signals(1), STAs could not received L-preamble part of WUP</a:t>
            </a:r>
          </a:p>
          <a:p>
            <a:r>
              <a:rPr lang="en-US" altLang="ko-KR" dirty="0" smtClean="0"/>
              <a:t>Or, STAs could wake up after L-preamble part by its power saving protocols(2)</a:t>
            </a:r>
            <a:endParaRPr lang="en-US" altLang="ko-KR" dirty="0"/>
          </a:p>
        </p:txBody>
      </p:sp>
      <p:cxnSp>
        <p:nvCxnSpPr>
          <p:cNvPr id="4" name="직선 연결선 3"/>
          <p:cNvCxnSpPr/>
          <p:nvPr/>
        </p:nvCxnSpPr>
        <p:spPr>
          <a:xfrm>
            <a:off x="870857" y="1828801"/>
            <a:ext cx="75038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직사각형 12"/>
          <p:cNvSpPr/>
          <p:nvPr/>
        </p:nvSpPr>
        <p:spPr>
          <a:xfrm>
            <a:off x="1938693" y="1828801"/>
            <a:ext cx="1567543" cy="11030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L-preamble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4773303" y="2931885"/>
            <a:ext cx="3083915" cy="11027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Transmission</a:t>
            </a:r>
            <a:endParaRPr lang="ko-KR" altLang="en-US" dirty="0"/>
          </a:p>
        </p:txBody>
      </p:sp>
      <p:cxnSp>
        <p:nvCxnSpPr>
          <p:cNvPr id="12" name="직선 연결선 11"/>
          <p:cNvCxnSpPr/>
          <p:nvPr/>
        </p:nvCxnSpPr>
        <p:spPr>
          <a:xfrm>
            <a:off x="860166" y="4034668"/>
            <a:ext cx="75038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-10020" y="2655619"/>
            <a:ext cx="1648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dirty="0" smtClean="0"/>
              <a:t>Primary of two BSSs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3506236" y="2097315"/>
            <a:ext cx="4659086" cy="5660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Narrow band signal</a:t>
            </a:r>
            <a:endParaRPr lang="ko-KR" altLang="en-US" dirty="0"/>
          </a:p>
        </p:txBody>
      </p:sp>
      <p:cxnSp>
        <p:nvCxnSpPr>
          <p:cNvPr id="29" name="직선 화살표 연결선 28"/>
          <p:cNvCxnSpPr/>
          <p:nvPr/>
        </p:nvCxnSpPr>
        <p:spPr>
          <a:xfrm flipV="1">
            <a:off x="4240401" y="4034668"/>
            <a:ext cx="0" cy="381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직사각형 29"/>
          <p:cNvSpPr/>
          <p:nvPr/>
        </p:nvSpPr>
        <p:spPr>
          <a:xfrm>
            <a:off x="2268375" y="4416058"/>
            <a:ext cx="4062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dirty="0" smtClean="0"/>
              <a:t>Or (2)Wake-up after L-preamble part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7995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Mid packet CCA </a:t>
            </a:r>
            <a:r>
              <a:rPr lang="en-US" altLang="ko-KR" dirty="0" smtClean="0"/>
              <a:t>scenarios for WUP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840214"/>
            <a:ext cx="8229600" cy="20177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Secondary channel CCA is performed during PIFS duration only, so any STAs cannot sense narrow-band signal part could interfere and be interfered by WUP in secondary channel</a:t>
            </a:r>
            <a:endParaRPr lang="en-US" altLang="ko-KR" dirty="0"/>
          </a:p>
        </p:txBody>
      </p:sp>
      <p:cxnSp>
        <p:nvCxnSpPr>
          <p:cNvPr id="4" name="직선 연결선 3"/>
          <p:cNvCxnSpPr/>
          <p:nvPr/>
        </p:nvCxnSpPr>
        <p:spPr>
          <a:xfrm>
            <a:off x="1031616" y="2017691"/>
            <a:ext cx="75038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직사각형 12"/>
          <p:cNvSpPr/>
          <p:nvPr/>
        </p:nvSpPr>
        <p:spPr>
          <a:xfrm>
            <a:off x="2110143" y="2017691"/>
            <a:ext cx="1567543" cy="11030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L-preamble</a:t>
            </a:r>
            <a:endParaRPr lang="ko-KR" altLang="en-US" dirty="0"/>
          </a:p>
        </p:txBody>
      </p:sp>
      <p:cxnSp>
        <p:nvCxnSpPr>
          <p:cNvPr id="17" name="직선 연결선 16"/>
          <p:cNvCxnSpPr/>
          <p:nvPr/>
        </p:nvCxnSpPr>
        <p:spPr>
          <a:xfrm>
            <a:off x="1031616" y="3120776"/>
            <a:ext cx="75038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4519515" y="2017691"/>
            <a:ext cx="3509154" cy="22058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Transmission</a:t>
            </a:r>
            <a:endParaRPr lang="ko-KR" altLang="en-US" dirty="0"/>
          </a:p>
        </p:txBody>
      </p:sp>
      <p:sp>
        <p:nvSpPr>
          <p:cNvPr id="11" name="직사각형 10"/>
          <p:cNvSpPr/>
          <p:nvPr/>
        </p:nvSpPr>
        <p:spPr>
          <a:xfrm>
            <a:off x="206104" y="3542559"/>
            <a:ext cx="15334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dirty="0" smtClean="0"/>
              <a:t>Primary CH</a:t>
            </a:r>
            <a:endParaRPr lang="ko-KR" altLang="en-US" dirty="0"/>
          </a:p>
        </p:txBody>
      </p:sp>
      <p:cxnSp>
        <p:nvCxnSpPr>
          <p:cNvPr id="12" name="직선 연결선 11"/>
          <p:cNvCxnSpPr/>
          <p:nvPr/>
        </p:nvCxnSpPr>
        <p:spPr>
          <a:xfrm>
            <a:off x="1031616" y="4223558"/>
            <a:ext cx="75038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-195439" y="2367681"/>
            <a:ext cx="23365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dirty="0" smtClean="0"/>
              <a:t>Secondary CH</a:t>
            </a:r>
          </a:p>
          <a:p>
            <a:pPr algn="ctr"/>
            <a:r>
              <a:rPr lang="en-US" altLang="ko-KR" dirty="0" smtClean="0"/>
              <a:t>(OBSS Primary CH)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3677686" y="2286205"/>
            <a:ext cx="4659086" cy="5660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Narrow band signal</a:t>
            </a:r>
            <a:endParaRPr lang="ko-KR" altLang="en-US" dirty="0"/>
          </a:p>
        </p:txBody>
      </p:sp>
      <p:sp>
        <p:nvSpPr>
          <p:cNvPr id="3" name="대각선 방향의 모서리가 잘린 사각형 2"/>
          <p:cNvSpPr/>
          <p:nvPr/>
        </p:nvSpPr>
        <p:spPr>
          <a:xfrm flipH="1">
            <a:off x="3730294" y="3911891"/>
            <a:ext cx="155738" cy="311666"/>
          </a:xfrm>
          <a:prstGeom prst="snip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대각선 방향의 모서리가 잘린 사각형 15"/>
          <p:cNvSpPr/>
          <p:nvPr/>
        </p:nvSpPr>
        <p:spPr>
          <a:xfrm flipH="1">
            <a:off x="3886032" y="3911891"/>
            <a:ext cx="155738" cy="311666"/>
          </a:xfrm>
          <a:prstGeom prst="snip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대각선 방향의 모서리가 잘린 사각형 17"/>
          <p:cNvSpPr/>
          <p:nvPr/>
        </p:nvSpPr>
        <p:spPr>
          <a:xfrm flipH="1">
            <a:off x="4041770" y="3911891"/>
            <a:ext cx="155738" cy="311666"/>
          </a:xfrm>
          <a:prstGeom prst="snip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대각선 방향의 모서리가 잘린 사각형 19"/>
          <p:cNvSpPr/>
          <p:nvPr/>
        </p:nvSpPr>
        <p:spPr>
          <a:xfrm flipH="1">
            <a:off x="4201689" y="3911891"/>
            <a:ext cx="155738" cy="311666"/>
          </a:xfrm>
          <a:prstGeom prst="snip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대각선 방향의 모서리가 잘린 사각형 20"/>
          <p:cNvSpPr/>
          <p:nvPr/>
        </p:nvSpPr>
        <p:spPr>
          <a:xfrm flipH="1">
            <a:off x="4361608" y="3911891"/>
            <a:ext cx="155738" cy="311666"/>
          </a:xfrm>
          <a:prstGeom prst="snip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587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solution – FDM WUP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164376"/>
            <a:ext cx="8229600" cy="223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Lowering PSD could be a solution to the CCA problem</a:t>
            </a:r>
          </a:p>
          <a:p>
            <a:r>
              <a:rPr lang="en-US" altLang="ko-KR" dirty="0" smtClean="0"/>
              <a:t>FDM structure[3] of WUP could be a solution</a:t>
            </a:r>
          </a:p>
          <a:p>
            <a:r>
              <a:rPr lang="en-US" altLang="ko-KR" dirty="0" smtClean="0"/>
              <a:t>Dummy signal could be used for unicast WUPs even though there are no more STAs to wake up</a:t>
            </a:r>
            <a:endParaRPr lang="en-US" altLang="ko-KR" dirty="0"/>
          </a:p>
        </p:txBody>
      </p:sp>
      <p:sp>
        <p:nvSpPr>
          <p:cNvPr id="13" name="직사각형 12"/>
          <p:cNvSpPr/>
          <p:nvPr/>
        </p:nvSpPr>
        <p:spPr>
          <a:xfrm>
            <a:off x="1498019" y="1996014"/>
            <a:ext cx="1567543" cy="1654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L-preamble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3065562" y="2184905"/>
            <a:ext cx="4659086" cy="3587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Narrow band signal</a:t>
            </a:r>
            <a:endParaRPr lang="ko-KR" altLang="en-US" dirty="0"/>
          </a:p>
        </p:txBody>
      </p:sp>
      <p:sp>
        <p:nvSpPr>
          <p:cNvPr id="22" name="직사각형 21"/>
          <p:cNvSpPr/>
          <p:nvPr/>
        </p:nvSpPr>
        <p:spPr>
          <a:xfrm>
            <a:off x="3065562" y="2661687"/>
            <a:ext cx="4659086" cy="3587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Narrow band signal</a:t>
            </a:r>
            <a:endParaRPr lang="ko-KR" altLang="en-US" dirty="0"/>
          </a:p>
        </p:txBody>
      </p:sp>
      <p:sp>
        <p:nvSpPr>
          <p:cNvPr id="23" name="직사각형 22"/>
          <p:cNvSpPr/>
          <p:nvPr/>
        </p:nvSpPr>
        <p:spPr>
          <a:xfrm>
            <a:off x="3065562" y="3113372"/>
            <a:ext cx="4659086" cy="3587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Narrow band signal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4464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solution – Extended WUP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106276"/>
            <a:ext cx="8229600" cy="22945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Lowering PSD could be a solution of the CCA problem</a:t>
            </a:r>
          </a:p>
          <a:p>
            <a:r>
              <a:rPr lang="en-US" altLang="ko-KR" dirty="0" smtClean="0"/>
              <a:t>Full-band WUP may not cause the CCA problem and WUR could receive it with narrow bandwidth because the WUP is OOK modulated</a:t>
            </a:r>
          </a:p>
          <a:p>
            <a:r>
              <a:rPr lang="en-US" altLang="ko-KR" dirty="0" smtClean="0"/>
              <a:t>Specific extended tone sequence or WUR Rx bandwidth could be either standard issue or not</a:t>
            </a:r>
            <a:endParaRPr lang="en-US" altLang="ko-KR" dirty="0"/>
          </a:p>
        </p:txBody>
      </p:sp>
      <p:sp>
        <p:nvSpPr>
          <p:cNvPr id="13" name="직사각형 12"/>
          <p:cNvSpPr/>
          <p:nvPr/>
        </p:nvSpPr>
        <p:spPr>
          <a:xfrm>
            <a:off x="1498019" y="1996014"/>
            <a:ext cx="1567543" cy="1654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L-preamble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3065562" y="1992326"/>
            <a:ext cx="4659086" cy="58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Extended band signal</a:t>
            </a:r>
            <a:endParaRPr lang="ko-KR" altLang="en-US" dirty="0"/>
          </a:p>
        </p:txBody>
      </p:sp>
      <p:sp>
        <p:nvSpPr>
          <p:cNvPr id="22" name="직사각형 21"/>
          <p:cNvSpPr/>
          <p:nvPr/>
        </p:nvSpPr>
        <p:spPr>
          <a:xfrm>
            <a:off x="3065562" y="2579126"/>
            <a:ext cx="4659086" cy="4825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Narrow band signal</a:t>
            </a:r>
            <a:endParaRPr lang="ko-KR" altLang="en-US" dirty="0"/>
          </a:p>
        </p:txBody>
      </p:sp>
      <p:sp>
        <p:nvSpPr>
          <p:cNvPr id="23" name="직사각형 22"/>
          <p:cNvSpPr/>
          <p:nvPr/>
        </p:nvSpPr>
        <p:spPr>
          <a:xfrm>
            <a:off x="3065562" y="3061711"/>
            <a:ext cx="4659086" cy="5882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Extended band signal</a:t>
            </a:r>
            <a:endParaRPr lang="ko-KR" altLang="en-US" dirty="0"/>
          </a:p>
        </p:txBody>
      </p:sp>
      <p:cxnSp>
        <p:nvCxnSpPr>
          <p:cNvPr id="9" name="직선 연결선 8"/>
          <p:cNvCxnSpPr/>
          <p:nvPr/>
        </p:nvCxnSpPr>
        <p:spPr>
          <a:xfrm>
            <a:off x="4905829" y="2579126"/>
            <a:ext cx="3223274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625217" y="3650339"/>
            <a:ext cx="43870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625217" y="1995615"/>
            <a:ext cx="43870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>
            <a:off x="4905829" y="3061710"/>
            <a:ext cx="3223274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직사각형 19"/>
          <p:cNvSpPr/>
          <p:nvPr/>
        </p:nvSpPr>
        <p:spPr>
          <a:xfrm>
            <a:off x="0" y="2451950"/>
            <a:ext cx="1648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dirty="0" smtClean="0"/>
              <a:t>WUP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Bandwidth</a:t>
            </a:r>
            <a:endParaRPr lang="ko-KR" altLang="en-US" dirty="0"/>
          </a:p>
        </p:txBody>
      </p:sp>
      <p:sp>
        <p:nvSpPr>
          <p:cNvPr id="21" name="직사각형 20"/>
          <p:cNvSpPr/>
          <p:nvPr/>
        </p:nvSpPr>
        <p:spPr>
          <a:xfrm>
            <a:off x="7583647" y="2497253"/>
            <a:ext cx="1648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dirty="0" smtClean="0"/>
              <a:t>WUR Rx Bandwidth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871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12121</TotalTime>
  <Words>600</Words>
  <Application>Microsoft Office PowerPoint</Application>
  <PresentationFormat>화면 슬라이드 쇼(4:3)</PresentationFormat>
  <Paragraphs>68</Paragraphs>
  <Slides>11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7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PSD of WUP and CCA problem</vt:lpstr>
      <vt:lpstr>Ideal scenario for WUP CCA</vt:lpstr>
      <vt:lpstr>Mid packet CCA on WUP</vt:lpstr>
      <vt:lpstr>Mid packet CCA scenarios for WUP</vt:lpstr>
      <vt:lpstr>Mid packet CCA scenarios for WUP</vt:lpstr>
      <vt:lpstr>Possible solution – FDM WUP</vt:lpstr>
      <vt:lpstr>Possible solution – Extended WUP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11ax submission policy</dc:title>
  <dc:creator>안진수</dc:creator>
  <cp:lastModifiedBy>안진수</cp:lastModifiedBy>
  <cp:revision>229</cp:revision>
  <dcterms:created xsi:type="dcterms:W3CDTF">2016-07-06T00:57:14Z</dcterms:created>
  <dcterms:modified xsi:type="dcterms:W3CDTF">2017-09-10T19:23:57Z</dcterms:modified>
</cp:coreProperties>
</file>