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57" r:id="rId4"/>
    <p:sldId id="268" r:id="rId5"/>
    <p:sldId id="267" r:id="rId6"/>
    <p:sldId id="265" r:id="rId7"/>
    <p:sldId id="266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of possible BCCs for WUR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2017-09-12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4340"/>
              </p:ext>
            </p:extLst>
          </p:nvPr>
        </p:nvGraphicFramePr>
        <p:xfrm>
          <a:off x="512763" y="2279650"/>
          <a:ext cx="8075612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075612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0F72-6B0C-4B46-AA14-13E56748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D6C88-0BE1-4B5C-8A6F-4E18C10C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the 802.11 BCC </a:t>
            </a:r>
            <a:r>
              <a:rPr lang="en-GB" dirty="0"/>
              <a:t>for WUR has been proposed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Concerns has been expressed regarding the decoding complexity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two means to address this complexity concern: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less complex code and study performance impact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systematic code to allow for implementations without a Viterbi decoder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B65D-51D6-474E-A1E4-B6111893A2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87A4-9022-42DD-9C90-6A5B22484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F160E-5024-4F81-A425-F3164F310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5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codes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802.11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7, polynomial = [133, 171], </a:t>
            </a:r>
            <a:r>
              <a:rPr lang="en-GB" dirty="0" err="1"/>
              <a:t>nr</a:t>
            </a:r>
            <a:r>
              <a:rPr lang="en-GB" dirty="0"/>
              <a:t>. memory elements 6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lower complexity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4, polynomial = [17, 13], </a:t>
            </a:r>
            <a:r>
              <a:rPr lang="en-GB" dirty="0" err="1"/>
              <a:t>nr</a:t>
            </a:r>
            <a:r>
              <a:rPr lang="en-GB" dirty="0"/>
              <a:t>. memory elements 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the BLE long range code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Systematic versions of the two above codes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Wi-Fi: Constraint length 7, polynomial = [1, 171/133]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BT: Constraint length 4, polynomial = [17/13, 1]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E3BA-30EA-4189-92F4-11DC25CD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Decoding is typically done with a Viterbi decoder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Therefore, the decoding complexity scales proportionally with the number of states in the trellis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number of states in the trellis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is the number of memory elements in the encoder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[1], the energy to decode a 100 bit payload is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𝑊𝑖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𝐹𝑖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≪1 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US" dirty="0"/>
                  <a:t>, thus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𝐵𝑙𝑢𝑒𝑡𝑜𝑜𝑡h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=125 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𝑛𝐽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93CC8-2D2A-40FE-BDAC-0DBE7650D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EF2FB-D907-452D-9704-22AF5FE183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D63FE-FE88-43C9-9EC5-D1B553F80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07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vs Non-Systematic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systematic codes, the information bits are part of the code 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Ex. non-systematic						Ex. systematic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receiver may read the message without using a convolutional decoder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18B9575-F0AB-49AF-BE73-F5836DE6933B}"/>
              </a:ext>
            </a:extLst>
          </p:cNvPr>
          <p:cNvGrpSpPr/>
          <p:nvPr/>
        </p:nvGrpSpPr>
        <p:grpSpPr>
          <a:xfrm>
            <a:off x="1279054" y="3272226"/>
            <a:ext cx="1872208" cy="792088"/>
            <a:chOff x="1547664" y="3068960"/>
            <a:chExt cx="1872208" cy="7920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3CDCFC-B3A5-4C91-9CD1-63584B20629F}"/>
                </a:ext>
              </a:extLst>
            </p:cNvPr>
            <p:cNvSpPr/>
            <p:nvPr/>
          </p:nvSpPr>
          <p:spPr bwMode="auto">
            <a:xfrm>
              <a:off x="2051720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65944FE-FB16-4829-8D6B-E08851FDC1F1}"/>
                </a:ext>
              </a:extLst>
            </p:cNvPr>
            <p:cNvSpPr/>
            <p:nvPr/>
          </p:nvSpPr>
          <p:spPr bwMode="auto">
            <a:xfrm>
              <a:off x="2551652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E638539-70D9-4D7C-932D-FE690A6D7319}"/>
                </a:ext>
              </a:extLst>
            </p:cNvPr>
            <p:cNvCxnSpPr>
              <a:cxnSpLocks/>
              <a:endCxn id="8" idx="1"/>
            </p:cNvCxnSpPr>
            <p:nvPr/>
          </p:nvCxnSpPr>
          <p:spPr bwMode="auto">
            <a:xfrm>
              <a:off x="1547664" y="3465004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2D946FC-E05B-4610-8181-86A3ABE32CC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 bwMode="auto">
            <a:xfrm>
              <a:off x="2267744" y="3465004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BC1D418-E3F5-4C53-B203-81E4F4CE78EC}"/>
                </a:ext>
              </a:extLst>
            </p:cNvPr>
            <p:cNvCxnSpPr>
              <a:endCxn id="29" idx="4"/>
            </p:cNvCxnSpPr>
            <p:nvPr/>
          </p:nvCxnSpPr>
          <p:spPr bwMode="auto">
            <a:xfrm flipV="1">
              <a:off x="2408736" y="3212976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3FE7FDC-ABEC-4508-BFD0-AC30ABD04209}"/>
                </a:ext>
              </a:extLst>
            </p:cNvPr>
            <p:cNvCxnSpPr>
              <a:cxnSpLocks/>
              <a:stCxn id="29" idx="6"/>
              <a:endCxn id="26" idx="2"/>
            </p:cNvCxnSpPr>
            <p:nvPr/>
          </p:nvCxnSpPr>
          <p:spPr bwMode="auto">
            <a:xfrm>
              <a:off x="2480744" y="3140968"/>
              <a:ext cx="3589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C8BDB42-D0DC-454D-AEAB-329E66092B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14096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BF1CF66-FF4F-4E0A-81D7-EDDC20A9D815}"/>
                </a:ext>
              </a:extLst>
            </p:cNvPr>
            <p:cNvCxnSpPr>
              <a:cxnSpLocks/>
              <a:stCxn id="23" idx="0"/>
              <a:endCxn id="26" idx="4"/>
            </p:cNvCxnSpPr>
            <p:nvPr/>
          </p:nvCxnSpPr>
          <p:spPr bwMode="auto">
            <a:xfrm flipV="1">
              <a:off x="2911691" y="3212976"/>
              <a:ext cx="0" cy="5040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259CB0E-2454-41F9-BB0E-349BC62918B2}"/>
                </a:ext>
              </a:extLst>
            </p:cNvPr>
            <p:cNvCxnSpPr>
              <a:stCxn id="9" idx="3"/>
            </p:cNvCxnSpPr>
            <p:nvPr/>
          </p:nvCxnSpPr>
          <p:spPr bwMode="auto">
            <a:xfrm>
              <a:off x="2767676" y="3465004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6436CAA4-ACFD-41FE-9873-A21579B844AF}"/>
                </a:ext>
              </a:extLst>
            </p:cNvPr>
            <p:cNvCxnSpPr>
              <a:cxnSpLocks/>
              <a:endCxn id="29" idx="2"/>
            </p:cNvCxnSpPr>
            <p:nvPr/>
          </p:nvCxnSpPr>
          <p:spPr bwMode="auto">
            <a:xfrm flipV="1">
              <a:off x="1816274" y="3140968"/>
              <a:ext cx="520454" cy="324036"/>
            </a:xfrm>
            <a:prstGeom prst="bentConnector3">
              <a:avLst>
                <a:gd name="adj1" fmla="val -190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696E8CF-C4FF-445C-9682-6CAA20F80979}"/>
                </a:ext>
              </a:extLst>
            </p:cNvPr>
            <p:cNvCxnSpPr>
              <a:cxnSpLocks/>
              <a:endCxn id="23" idx="2"/>
            </p:cNvCxnSpPr>
            <p:nvPr/>
          </p:nvCxnSpPr>
          <p:spPr bwMode="auto">
            <a:xfrm>
              <a:off x="1816274" y="3465004"/>
              <a:ext cx="1023409" cy="324036"/>
            </a:xfrm>
            <a:prstGeom prst="bentConnector3">
              <a:avLst>
                <a:gd name="adj1" fmla="val -76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0470C65-C4E5-4C1B-A398-2A32FDF18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789040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ED30ECA-BE89-49BB-9AAF-FDB2CD2E5BE8}"/>
                </a:ext>
              </a:extLst>
            </p:cNvPr>
            <p:cNvGrpSpPr/>
            <p:nvPr/>
          </p:nvGrpSpPr>
          <p:grpSpPr>
            <a:xfrm>
              <a:off x="2336728" y="3068960"/>
              <a:ext cx="144016" cy="144016"/>
              <a:chOff x="2336728" y="3068960"/>
              <a:chExt cx="144016" cy="14401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3860EDD3-A12D-4422-8D4A-5A704B343430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0F88CC2-9427-47FE-B8EE-612C161565C9}"/>
                  </a:ext>
                </a:extLst>
              </p:cNvPr>
              <p:cNvCxnSpPr>
                <a:stCxn id="29" idx="0"/>
                <a:endCxn id="2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2909429-E877-445A-BBCE-73C140EF7DFF}"/>
                  </a:ext>
                </a:extLst>
              </p:cNvPr>
              <p:cNvCxnSpPr>
                <a:stCxn id="29" idx="2"/>
                <a:endCxn id="2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C0E267E-3568-4254-8573-FA97594DA440}"/>
                </a:ext>
              </a:extLst>
            </p:cNvPr>
            <p:cNvGrpSpPr/>
            <p:nvPr/>
          </p:nvGrpSpPr>
          <p:grpSpPr>
            <a:xfrm>
              <a:off x="2839683" y="3068960"/>
              <a:ext cx="144016" cy="144016"/>
              <a:chOff x="2336728" y="3068960"/>
              <a:chExt cx="144016" cy="144016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81D53D8-F50A-483A-8F92-D82A1139D3B5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2B516B1-1A59-430D-98CD-9C2358A7EEB9}"/>
                  </a:ext>
                </a:extLst>
              </p:cNvPr>
              <p:cNvCxnSpPr>
                <a:stCxn id="26" idx="0"/>
                <a:endCxn id="26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8AE7047-E39E-464B-A8DE-CFB7E6DCF5CD}"/>
                  </a:ext>
                </a:extLst>
              </p:cNvPr>
              <p:cNvCxnSpPr>
                <a:stCxn id="26" idx="2"/>
                <a:endCxn id="26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B0C0ABA-B204-4F10-8425-D510B747EC52}"/>
                </a:ext>
              </a:extLst>
            </p:cNvPr>
            <p:cNvGrpSpPr/>
            <p:nvPr/>
          </p:nvGrpSpPr>
          <p:grpSpPr>
            <a:xfrm>
              <a:off x="2839683" y="3717032"/>
              <a:ext cx="144016" cy="144016"/>
              <a:chOff x="2336728" y="3068960"/>
              <a:chExt cx="144016" cy="144016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2CD02754-5AEE-4D3C-8AAC-ED9E5C68317F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3912F16-BE32-4326-9D30-5B572A39DE3A}"/>
                  </a:ext>
                </a:extLst>
              </p:cNvPr>
              <p:cNvCxnSpPr>
                <a:stCxn id="23" idx="0"/>
                <a:endCxn id="23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5DB3464-D79C-4A33-9ED9-E0623E11BE64}"/>
                  </a:ext>
                </a:extLst>
              </p:cNvPr>
              <p:cNvCxnSpPr>
                <a:stCxn id="23" idx="2"/>
                <a:endCxn id="23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2968BD-9AB0-428F-8142-D36B32254E1E}"/>
              </a:ext>
            </a:extLst>
          </p:cNvPr>
          <p:cNvGrpSpPr/>
          <p:nvPr/>
        </p:nvGrpSpPr>
        <p:grpSpPr>
          <a:xfrm>
            <a:off x="5574993" y="3326752"/>
            <a:ext cx="2088233" cy="936104"/>
            <a:chOff x="4329842" y="3086962"/>
            <a:chExt cx="2088233" cy="93610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63BD2BE-B8CE-48AD-96BC-E59BE2643001}"/>
                </a:ext>
              </a:extLst>
            </p:cNvPr>
            <p:cNvSpPr/>
            <p:nvPr/>
          </p:nvSpPr>
          <p:spPr bwMode="auto">
            <a:xfrm>
              <a:off x="5049923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8AA188-F27D-431C-888B-6947FF5AB3B6}"/>
                </a:ext>
              </a:extLst>
            </p:cNvPr>
            <p:cNvSpPr/>
            <p:nvPr/>
          </p:nvSpPr>
          <p:spPr bwMode="auto">
            <a:xfrm>
              <a:off x="5549855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59CDE56-A30E-4162-90B2-095FD2AF2E08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 bwMode="auto">
            <a:xfrm>
              <a:off x="5265947" y="3627022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6696D6B-0E02-44E6-8DD7-4DDDC2B64761}"/>
                </a:ext>
              </a:extLst>
            </p:cNvPr>
            <p:cNvCxnSpPr>
              <a:endCxn id="55" idx="4"/>
            </p:cNvCxnSpPr>
            <p:nvPr/>
          </p:nvCxnSpPr>
          <p:spPr bwMode="auto">
            <a:xfrm flipV="1">
              <a:off x="5406939" y="3374994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EA5C86C-9479-405A-8F2D-423D8FDADAFA}"/>
                </a:ext>
              </a:extLst>
            </p:cNvPr>
            <p:cNvCxnSpPr>
              <a:stCxn id="34" idx="3"/>
            </p:cNvCxnSpPr>
            <p:nvPr/>
          </p:nvCxnSpPr>
          <p:spPr bwMode="auto">
            <a:xfrm>
              <a:off x="5765879" y="3627022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C960FBB6-0C76-416F-B095-43EFBC76BCCB}"/>
                </a:ext>
              </a:extLst>
            </p:cNvPr>
            <p:cNvCxnSpPr>
              <a:cxnSpLocks/>
              <a:stCxn id="33" idx="1"/>
              <a:endCxn id="49" idx="2"/>
            </p:cNvCxnSpPr>
            <p:nvPr/>
          </p:nvCxnSpPr>
          <p:spPr bwMode="auto">
            <a:xfrm rot="10800000" flipH="1" flipV="1">
              <a:off x="5049922" y="3627022"/>
              <a:ext cx="787963" cy="324036"/>
            </a:xfrm>
            <a:prstGeom prst="bentConnector3">
              <a:avLst>
                <a:gd name="adj1" fmla="val -2066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4E883AE1-29BA-41A2-A3D2-0C16548E8A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81903" y="395105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33F7A7E-1DE8-483F-8569-6D4BF5700F47}"/>
                </a:ext>
              </a:extLst>
            </p:cNvPr>
            <p:cNvGrpSpPr/>
            <p:nvPr/>
          </p:nvGrpSpPr>
          <p:grpSpPr>
            <a:xfrm>
              <a:off x="5334931" y="3230978"/>
              <a:ext cx="144016" cy="144016"/>
              <a:chOff x="2336728" y="3068960"/>
              <a:chExt cx="144016" cy="144016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4327255-AB38-44AC-A83B-1C9E9DFCC93A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01B0371-4F49-4E52-BC67-67C060D1283E}"/>
                  </a:ext>
                </a:extLst>
              </p:cNvPr>
              <p:cNvCxnSpPr>
                <a:stCxn id="55" idx="0"/>
                <a:endCxn id="55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CBEF5B1-F0D1-45FE-B26A-983F1AABCC4A}"/>
                  </a:ext>
                </a:extLst>
              </p:cNvPr>
              <p:cNvCxnSpPr>
                <a:stCxn id="55" idx="2"/>
                <a:endCxn id="55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F6CF5D2-C29D-44A0-B023-6E901AB8A505}"/>
                </a:ext>
              </a:extLst>
            </p:cNvPr>
            <p:cNvGrpSpPr/>
            <p:nvPr/>
          </p:nvGrpSpPr>
          <p:grpSpPr>
            <a:xfrm>
              <a:off x="4648065" y="3555014"/>
              <a:ext cx="144016" cy="144016"/>
              <a:chOff x="2336728" y="3068960"/>
              <a:chExt cx="144016" cy="144016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4795948B-2759-4C6D-912A-25F4C70523E6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DA5FAA0-EC57-484D-8EEE-13909353DE11}"/>
                  </a:ext>
                </a:extLst>
              </p:cNvPr>
              <p:cNvCxnSpPr>
                <a:stCxn id="52" idx="0"/>
                <a:endCxn id="52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C784C9F5-FD11-4AC0-BEDF-3FE79D55AE28}"/>
                  </a:ext>
                </a:extLst>
              </p:cNvPr>
              <p:cNvCxnSpPr>
                <a:stCxn id="52" idx="2"/>
                <a:endCxn id="52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98F2B73-3142-467C-B997-2BD04E02BF6A}"/>
                </a:ext>
              </a:extLst>
            </p:cNvPr>
            <p:cNvGrpSpPr/>
            <p:nvPr/>
          </p:nvGrpSpPr>
          <p:grpSpPr>
            <a:xfrm>
              <a:off x="5837886" y="3879050"/>
              <a:ext cx="144016" cy="144016"/>
              <a:chOff x="2336728" y="3068960"/>
              <a:chExt cx="144016" cy="144016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29DBD90F-F10D-4C4E-91BF-125696F7D6DE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82AD3937-3868-4EF4-B921-C68E024490EB}"/>
                  </a:ext>
                </a:extLst>
              </p:cNvPr>
              <p:cNvCxnSpPr>
                <a:stCxn id="49" idx="0"/>
                <a:endCxn id="4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208B400-4E79-40CA-AE02-BC9AC357E5D8}"/>
                  </a:ext>
                </a:extLst>
              </p:cNvPr>
              <p:cNvCxnSpPr>
                <a:stCxn id="49" idx="2"/>
                <a:endCxn id="4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5F1D67B-AC1A-46DD-B3A4-1B90508F3572}"/>
                </a:ext>
              </a:extLst>
            </p:cNvPr>
            <p:cNvCxnSpPr>
              <a:endCxn id="49" idx="0"/>
            </p:cNvCxnSpPr>
            <p:nvPr/>
          </p:nvCxnSpPr>
          <p:spPr bwMode="auto">
            <a:xfrm>
              <a:off x="5909894" y="3627022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F1DA9DF6-DE5A-4CDC-B41A-FEB9F14D30F0}"/>
                </a:ext>
              </a:extLst>
            </p:cNvPr>
            <p:cNvCxnSpPr>
              <a:cxnSpLocks/>
              <a:stCxn id="34" idx="3"/>
              <a:endCxn id="55" idx="6"/>
            </p:cNvCxnSpPr>
            <p:nvPr/>
          </p:nvCxnSpPr>
          <p:spPr bwMode="auto">
            <a:xfrm flipH="1" flipV="1">
              <a:off x="5478947" y="3302986"/>
              <a:ext cx="286932" cy="324036"/>
            </a:xfrm>
            <a:prstGeom prst="bentConnector3">
              <a:avLst>
                <a:gd name="adj1" fmla="val -5051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id="{A1147CCB-8165-4986-B1E6-DE6990027965}"/>
                </a:ext>
              </a:extLst>
            </p:cNvPr>
            <p:cNvCxnSpPr>
              <a:stCxn id="55" idx="2"/>
              <a:endCxn id="52" idx="0"/>
            </p:cNvCxnSpPr>
            <p:nvPr/>
          </p:nvCxnSpPr>
          <p:spPr bwMode="auto">
            <a:xfrm rot="10800000" flipV="1">
              <a:off x="4720073" y="3302986"/>
              <a:ext cx="614858" cy="252028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D621D6C-1EF5-4950-B4E9-95FE432A772B}"/>
                </a:ext>
              </a:extLst>
            </p:cNvPr>
            <p:cNvCxnSpPr>
              <a:stCxn id="52" idx="6"/>
              <a:endCxn id="33" idx="1"/>
            </p:cNvCxnSpPr>
            <p:nvPr/>
          </p:nvCxnSpPr>
          <p:spPr bwMode="auto">
            <a:xfrm>
              <a:off x="4792081" y="3627022"/>
              <a:ext cx="25784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E02A46A-12C9-4E41-9049-6E78FF770086}"/>
                </a:ext>
              </a:extLst>
            </p:cNvPr>
            <p:cNvCxnSpPr>
              <a:cxnSpLocks/>
              <a:endCxn id="52" idx="2"/>
            </p:cNvCxnSpPr>
            <p:nvPr/>
          </p:nvCxnSpPr>
          <p:spPr bwMode="auto">
            <a:xfrm>
              <a:off x="4329842" y="3627022"/>
              <a:ext cx="31822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452A9CF0-D216-4BC9-B5FC-F9778A7168A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443646" y="3086962"/>
              <a:ext cx="1974429" cy="540060"/>
            </a:xfrm>
            <a:prstGeom prst="bentConnector3">
              <a:avLst>
                <a:gd name="adj1" fmla="val 53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/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/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blipFill>
                <a:blip r:embed="rId3"/>
                <a:stretch>
                  <a:fillRect l="-476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/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blipFill>
                <a:blip r:embed="rId4"/>
                <a:stretch>
                  <a:fillRect l="-412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/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blipFill>
                <a:blip r:embed="rId5"/>
                <a:stretch>
                  <a:fillRect l="-41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/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blipFill>
                <a:blip r:embed="rId6"/>
                <a:stretch>
                  <a:fillRect l="-450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/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80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85" y="1700808"/>
            <a:ext cx="3167961" cy="23762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598" y="1701469"/>
            <a:ext cx="3172736" cy="23756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926" y="1700808"/>
            <a:ext cx="3167962" cy="237626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1516D-79D8-47AC-8708-4FC92F0FD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365104"/>
            <a:ext cx="7770813" cy="17293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lower complexity code performance is about 0.3 dB worse than the Wi-Fi code in </a:t>
            </a:r>
            <a:r>
              <a:rPr lang="en-US" dirty="0" err="1"/>
              <a:t>TGnB</a:t>
            </a:r>
            <a:r>
              <a:rPr lang="en-US" dirty="0"/>
              <a:t>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systematic versions of all codes perform identically to the non-systematic codes in terms of PER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828CD8-441E-4C81-96D4-EE2C691C1D2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08897" y="2533154"/>
            <a:ext cx="5040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ADEBE1E-1EF1-44C6-8B6A-E180F3C0F997}"/>
              </a:ext>
            </a:extLst>
          </p:cNvPr>
          <p:cNvSpPr txBox="1"/>
          <p:nvPr/>
        </p:nvSpPr>
        <p:spPr>
          <a:xfrm>
            <a:off x="4932040" y="2173377"/>
            <a:ext cx="577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5 dB</a:t>
            </a:r>
          </a:p>
        </p:txBody>
      </p:sp>
    </p:spTree>
    <p:extLst>
      <p:ext uri="{BB962C8B-B14F-4D97-AF65-F5344CB8AC3E}">
        <p14:creationId xmlns:p14="http://schemas.microsoft.com/office/powerpoint/2010/main" val="424494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 lower complexity convolutional code than the Wi-Fi [133, 171]?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41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 systematic convolutional code?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96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 and Bin Tian, “</a:t>
            </a:r>
            <a:r>
              <a:rPr lang="en-GB" dirty="0"/>
              <a:t>WUR Data Rates</a:t>
            </a:r>
            <a:r>
              <a:rPr lang="en-US" dirty="0"/>
              <a:t>,” IEEE 802.11-17/0990r2, July 2017</a:t>
            </a:r>
          </a:p>
          <a:p>
            <a:endParaRPr lang="en-US" dirty="0"/>
          </a:p>
          <a:p>
            <a:r>
              <a:rPr lang="en-US" dirty="0"/>
              <a:t>[2] </a:t>
            </a:r>
            <a:r>
              <a:rPr lang="en-US" altLang="ko-KR" dirty="0" err="1"/>
              <a:t>Eunsung</a:t>
            </a:r>
            <a:r>
              <a:rPr lang="en-US" altLang="ko-KR" dirty="0"/>
              <a:t> Park et al.,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Symbol Structure,” IEEE 802.11-17/1347r1, Sept. 2017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2141</TotalTime>
  <Words>536</Words>
  <Application>Microsoft Office PowerPoint</Application>
  <PresentationFormat>On-screen Show (4:3)</PresentationFormat>
  <Paragraphs>95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굴림</vt:lpstr>
      <vt:lpstr>MS Gothic</vt:lpstr>
      <vt:lpstr>Arial</vt:lpstr>
      <vt:lpstr>Cambria Math</vt:lpstr>
      <vt:lpstr>Times New Roman</vt:lpstr>
      <vt:lpstr>Office Theme</vt:lpstr>
      <vt:lpstr>Document</vt:lpstr>
      <vt:lpstr>Discussion of possible BCCs for WUR</vt:lpstr>
      <vt:lpstr>Abstract</vt:lpstr>
      <vt:lpstr>The codes under consideration</vt:lpstr>
      <vt:lpstr>Decoding complexity</vt:lpstr>
      <vt:lpstr>Systematic vs Non-Systematic Codes</vt:lpstr>
      <vt:lpstr>Simulation Results</vt:lpstr>
      <vt:lpstr>Straw Poll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Coding Performance of BCCs</dc:title>
  <dc:creator>Dennis Sundman</dc:creator>
  <cp:lastModifiedBy>Dennis Sundman</cp:lastModifiedBy>
  <cp:revision>41</cp:revision>
  <cp:lastPrinted>1601-01-01T00:00:00Z</cp:lastPrinted>
  <dcterms:created xsi:type="dcterms:W3CDTF">2017-08-03T07:52:44Z</dcterms:created>
  <dcterms:modified xsi:type="dcterms:W3CDTF">2017-09-13T03:36:54Z</dcterms:modified>
</cp:coreProperties>
</file>