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1" r:id="rId6"/>
    <p:sldId id="262" r:id="rId7"/>
    <p:sldId id="263" r:id="rId8"/>
    <p:sldId id="268" r:id="rId9"/>
    <p:sldId id="265" r:id="rId10"/>
    <p:sldId id="266" r:id="rId11"/>
    <p:sldId id="269" r:id="rId12"/>
    <p:sldId id="26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129" d="100"/>
          <a:sy n="129" d="100"/>
        </p:scale>
        <p:origin x="664" y="-1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a:t>
            </a:r>
            <a:r>
              <a:rPr lang="en-US" sz="2400" smtClean="0"/>
              <a:t>802.11ba Usage Models for </a:t>
            </a:r>
            <a:r>
              <a:rPr lang="en-US" sz="2400" dirty="0" smtClean="0"/>
              <a:t>Main 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7088804"/>
              </p:ext>
            </p:extLst>
          </p:nvPr>
        </p:nvGraphicFramePr>
        <p:xfrm>
          <a:off x="1017085" y="1981201"/>
          <a:ext cx="7108242" cy="4113210"/>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800" b="1" kern="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Affiliations</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Address</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Phone</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email</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8 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main stream 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main stream 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3</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main stream 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main stream 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main stream 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power)=0.45uW</a:t>
            </a:r>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2"/>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3"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3"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31809</TotalTime>
  <Words>1476</Words>
  <Application>Microsoft Macintosh PowerPoint</Application>
  <PresentationFormat>On-screen Show (4:3)</PresentationFormat>
  <Paragraphs>196</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MS Gothic</vt:lpstr>
      <vt:lpstr>MS PGothic</vt:lpstr>
      <vt:lpstr>Times New Roman</vt:lpstr>
      <vt:lpstr>宋体</vt:lpstr>
      <vt:lpstr>Arial</vt:lpstr>
      <vt:lpstr>Office Theme</vt:lpstr>
      <vt:lpstr>Examining 802.11ba Usage Models for Main Stream Devices</vt:lpstr>
      <vt:lpstr>Introduction</vt:lpstr>
      <vt:lpstr>Introduction</vt:lpstr>
      <vt:lpstr>802.11ba for Main Stream Devices</vt:lpstr>
      <vt:lpstr>802.11ba for Main Stream Devices (cont.)</vt:lpstr>
      <vt:lpstr>802.11ba for Main 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768</cp:revision>
  <cp:lastPrinted>1601-01-01T00:00:00Z</cp:lastPrinted>
  <dcterms:created xsi:type="dcterms:W3CDTF">2015-10-31T00:33:08Z</dcterms:created>
  <dcterms:modified xsi:type="dcterms:W3CDTF">2017-09-11T17:38:37Z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