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522" r:id="rId3"/>
    <p:sldId id="523" r:id="rId4"/>
    <p:sldId id="524" r:id="rId5"/>
    <p:sldId id="525" r:id="rId6"/>
    <p:sldId id="526" r:id="rId7"/>
    <p:sldId id="527" r:id="rId8"/>
    <p:sldId id="528" r:id="rId9"/>
    <p:sldId id="529" r:id="rId10"/>
    <p:sldId id="530" r:id="rId11"/>
    <p:sldId id="531" r:id="rId12"/>
    <p:sldId id="532" r:id="rId13"/>
    <p:sldId id="533" r:id="rId14"/>
    <p:sldId id="534" r:id="rId15"/>
    <p:sldId id="535" r:id="rId16"/>
    <p:sldId id="536" r:id="rId17"/>
    <p:sldId id="537" r:id="rId18"/>
    <p:sldId id="538" r:id="rId19"/>
    <p:sldId id="539" r:id="rId20"/>
    <p:sldId id="540" r:id="rId21"/>
    <p:sldId id="541" r:id="rId22"/>
    <p:sldId id="542" r:id="rId23"/>
    <p:sldId id="543" r:id="rId24"/>
    <p:sldId id="544" r:id="rId25"/>
    <p:sldId id="547" r:id="rId26"/>
    <p:sldId id="546" r:id="rId2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98" autoAdjust="0"/>
    <p:restoredTop sz="94660"/>
  </p:normalViewPr>
  <p:slideViewPr>
    <p:cSldViewPr>
      <p:cViewPr varScale="1">
        <p:scale>
          <a:sx n="90" d="100"/>
          <a:sy n="90" d="100"/>
        </p:scale>
        <p:origin x="1206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434"/>
    </p:cViewPr>
  </p:sorterViewPr>
  <p:notesViewPr>
    <p:cSldViewPr>
      <p:cViewPr varScale="1">
        <p:scale>
          <a:sx n="68" d="100"/>
          <a:sy n="68" d="100"/>
        </p:scale>
        <p:origin x="3270" y="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Erik Lindskog, Qualcomm,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Erik Lindskog, Qualcomm,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Erik Lindskog, Qualcomm,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Erik Lindskog, Qualcomm,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Erik Lindskog, Qualcomm,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Erik Lindskog, Qualcomm,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Erik Lindskog, Qualcomm,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Erik Lindskog, Qualcomm,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Erik Lindskog, Qualcomm,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Erik Lindskog, Qualcomm,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802.11-17/1372r1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/>
              <a:t>Erik Lindskog, Qualcomm,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CP Replay Attack Protection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2017-09-11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0290059"/>
              </p:ext>
            </p:extLst>
          </p:nvPr>
        </p:nvGraphicFramePr>
        <p:xfrm>
          <a:off x="517525" y="2276475"/>
          <a:ext cx="7742238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3" name="Document" r:id="rId4" imgW="8248712" imgH="2538038" progId="Word.Document.8">
                  <p:embed/>
                </p:oleObj>
              </mc:Choice>
              <mc:Fallback>
                <p:oleObj name="Document" r:id="rId4" imgW="8248712" imgH="253803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76475"/>
                        <a:ext cx="7742238" cy="2374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with Randomized CP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Erik Lindskog, Qualcomm, et al.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5917" y="1905000"/>
            <a:ext cx="6178123" cy="3962400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0939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with Randomized CP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Erik Lindskog, Qualcomm, et al.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559888"/>
            <a:ext cx="6417292" cy="411579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23838" y="5675681"/>
            <a:ext cx="8170936" cy="651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Why do we get better performance with randomized CP? Statistical anomaly? Only 100 packets simulated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3470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with Randomized CP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Erik Lindskog, Qualcomm, et al.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38946" y="5673577"/>
            <a:ext cx="7540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With 300 packets simulated the regular CP is better than the randomized CP.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691049"/>
            <a:ext cx="6209506" cy="3982528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481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with Randomized CP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Erik Lindskog, Qualcomm, et al.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4863" y="1828800"/>
            <a:ext cx="6060250" cy="3886801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42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with Randomized CP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Erik Lindskog, Qualcomm, et al.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0696" y="1754557"/>
            <a:ext cx="6161020" cy="395143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23838" y="5675681"/>
            <a:ext cx="8170936" cy="651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Why do we get better performance with randomized CP? Statistical anomaly? Only 100 packets simulated here.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17242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Erik Lindskog, Qualcomm, et al.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2667000"/>
            <a:ext cx="6781023" cy="76944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Conveying of encryption key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02508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Conveying of Key in Packet Extension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Modulate packet extension as legacy portion of packet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Convey LTF encoding key in packet extension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need to encrypt key as the packet extension come after the encoded LTF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Erik Lindskog, Qualcomm, et al.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5220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Erik Lindskog, Qualcomm, et al.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143001" y="2514600"/>
            <a:ext cx="6781800" cy="212365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CP Replay Attack Protection for 802.11az NDP based Ranging 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1178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CP Replay Attack Protection for 802.11az NDP based Ranging 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data in NDP packet =&gt; Channel estimate not needed for demodulation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Erik Lindskog, Qualcomm, et al.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19530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Erik Lindskog, Qualcomm, et al.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143001" y="2514600"/>
            <a:ext cx="6781800" cy="144655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CP Replay Attack Protection for 802.11REVmc evolution 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5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 Replay Attack Protection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Components: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Encryption of LFT base 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Consideration to PAPR of the time domain signal may be required</a:t>
            </a: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Modify cyclic prefix to remove repetition in training signal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Replace CP with zeroes, 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Replace CP with encrypted training signal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Conveying of encryption key for LTF and CP (if encrypted)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Convey in field after the LTF, e.g. in packet extension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Convey prior to LTF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Encrypted, or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0" dirty="0"/>
              <a:t>Non-encrypted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Erik Lindskog, Qualcomm, et al.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5334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CP Replay Attack Protection for 802.11REVmc evolution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HT/VHT ranging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Require ranging measurements to be made on HT/VHT-LTF(s)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Encrypt HT/VHT-LTF(s)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Modify CP (nulled or randomized)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Restrict MCS level in FTM, and implicitly in the ACK so that the payload can be decoded despite the modified CP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LTF key conveying: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Add packet extension and convey LTF encryption key in it, or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Convey LTF key prior to ranging measurement packets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Erik Lindskog, Qualcomm, et al.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54275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Erik Lindskog, Qualcomm, et al.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2895600"/>
            <a:ext cx="5442387" cy="76944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Need for PHY Security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75822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PHY Security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PHY security is primarily needed to protect against spoofing attacks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Spoofing location is considerably more difficult than spoofing proximity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Spoofing location requires spoofing the ranging measurements from multiple (&gt;=3) anchor stations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Location measurements also usually, for reliability reasons, have a lot of redundancy build in into its process =&gt; Makes it yet harder to spoof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Proximity measurements may only require spoofing of a single ranging measurement =&gt; Much more sensitive to spoofing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Erik Lindskog, Qualcomm, et al.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14775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Selective PHY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1763713"/>
            <a:ext cx="7770813" cy="44084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Modifying the CP may have effect on the ranging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At high SNR and low delay spread the effects is likely small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Spoofing security only needed in a limited number of use cases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Complete, loss-less, complication free and general protection against CP replay attacks may be difficult to realize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Enable selective security against CP replay attacks to be turned on for vulnerable use cases.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Erik Lindskog, Qualcomm, et al.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45365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63587"/>
          </a:xfrm>
        </p:spPr>
        <p:txBody>
          <a:bodyPr/>
          <a:lstStyle/>
          <a:p>
            <a:r>
              <a:rPr lang="en-US" dirty="0"/>
              <a:t>Proposed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77740"/>
            <a:ext cx="7770813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Encrypt LTF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Add the option to null or encrypt the CP of LTFs used for ranging to protect against CP replay attacks.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Optionally use receiver that exploits modified CP, or use regular receiver.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E.g. use receiver with larger FFT size exploiting nulled CPs surrounding the core LTF symbol as in [1].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0" dirty="0"/>
              <a:t>However, losses with regular receiver does not seem to be prohibiting.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Convey encryption key prior to ranging or non-encrypted in packet extension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For 802.11REVmc FTM evolution ((V)HT):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Require that ranging measurements are performed on the (V)HT-LTF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</a:t>
            </a:r>
            <a:r>
              <a:rPr lang="en-US" sz="1800" b="0" dirty="0"/>
              <a:t>estrict MCS level to ensure decoding of payload</a:t>
            </a:r>
          </a:p>
          <a:p>
            <a:pPr marL="0" indent="0"/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Erik Lindskog, Qualcomm, et al.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16926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[1] “Zero padded waveform”, Mingguang Xu, John </a:t>
            </a:r>
            <a:r>
              <a:rPr lang="en-US" b="0" dirty="0" err="1"/>
              <a:t>Dogan</a:t>
            </a:r>
            <a:r>
              <a:rPr lang="en-US" b="0" dirty="0"/>
              <a:t>, SK Yong, Qi Wang, Kyle </a:t>
            </a:r>
            <a:r>
              <a:rPr lang="en-US" b="0" dirty="0" err="1"/>
              <a:t>Brogle</a:t>
            </a:r>
            <a:r>
              <a:rPr lang="en-US" b="0" dirty="0"/>
              <a:t> and AJ Ringer IEEE 802.11-17/1378r2.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Erik Lindskog, Qualcomm, et al.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0614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Erik Lindskog, Qualcomm, et al.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185134" y="2971800"/>
            <a:ext cx="2848344" cy="76944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Thank You!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59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Erik Lindskog, Qualcomm, et al.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2895600"/>
            <a:ext cx="5404043" cy="76944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Modification of the CP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0068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Nulling of CP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Null CP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estimate will become a little distorted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First tap appears largely to remain in the same position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At least for cases with reasonably high SNR and even more so for cases with a strong LOS path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desired, channel estimation could account for nulled CP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 used receiver with larger FFT size exploiting nulled CPs surrounding the core LTF symbol as in [1].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Erik Lindskog, Qualcomm, et al.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0384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with Nulled CP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Erik Lindskog, Qualcomm, et al.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871" y="1751014"/>
            <a:ext cx="6537965" cy="4193188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058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with Nulled CP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Erik Lindskog, Qualcomm, et al.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434" y="1763713"/>
            <a:ext cx="6041986" cy="3875087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9951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with Nulled CP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Erik Lindskog, Qualcomm, et al.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5730" y="1711400"/>
            <a:ext cx="6010951" cy="403956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38200" y="5750961"/>
            <a:ext cx="7797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Hmm…. Why do we get better performance with nulled CP? Statistical anomaly?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9203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with Nulled CP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Erik Lindskog, Qualcomm, et al.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763418"/>
            <a:ext cx="6356266" cy="4076654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6476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 Random CP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Again: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estimate will become a little distorted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First tap appears largely to remain in the same position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At least for cases with reasonably high SNR and even more so for cases with a strong LOS path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estimation could make use of modified CP signal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Erik Lindskog, Qualcomm, et al.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332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5230</TotalTime>
  <Words>1105</Words>
  <Application>Microsoft Office PowerPoint</Application>
  <PresentationFormat>On-screen Show (4:3)</PresentationFormat>
  <Paragraphs>168</Paragraphs>
  <Slides>26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 Unicode MS</vt:lpstr>
      <vt:lpstr>MS Gothic</vt:lpstr>
      <vt:lpstr>Arial</vt:lpstr>
      <vt:lpstr>Times New Roman</vt:lpstr>
      <vt:lpstr>Office Theme</vt:lpstr>
      <vt:lpstr>Document</vt:lpstr>
      <vt:lpstr>CP Replay Attack Protection</vt:lpstr>
      <vt:lpstr>CP Replay Attack Protection</vt:lpstr>
      <vt:lpstr>PowerPoint Presentation</vt:lpstr>
      <vt:lpstr>Nulling of CP</vt:lpstr>
      <vt:lpstr>Performance with Nulled CP</vt:lpstr>
      <vt:lpstr>Performance with Nulled CP</vt:lpstr>
      <vt:lpstr>Performance with Nulled CP</vt:lpstr>
      <vt:lpstr>Performance with Nulled CP</vt:lpstr>
      <vt:lpstr>Pseudo Random CP</vt:lpstr>
      <vt:lpstr>Performance with Randomized CP</vt:lpstr>
      <vt:lpstr>Performance with Randomized CP</vt:lpstr>
      <vt:lpstr>Performance with Randomized CP</vt:lpstr>
      <vt:lpstr>Performance with Randomized CP</vt:lpstr>
      <vt:lpstr>Performance with Randomized CP</vt:lpstr>
      <vt:lpstr>PowerPoint Presentation</vt:lpstr>
      <vt:lpstr>Conveying of Key in Packet Extension </vt:lpstr>
      <vt:lpstr>PowerPoint Presentation</vt:lpstr>
      <vt:lpstr>CP Replay Attack Protection for 802.11az NDP based Ranging  </vt:lpstr>
      <vt:lpstr>PowerPoint Presentation</vt:lpstr>
      <vt:lpstr>CP Replay Attack Protection for 802.11REVmc evolution </vt:lpstr>
      <vt:lpstr>PowerPoint Presentation</vt:lpstr>
      <vt:lpstr>Need for PHY Security</vt:lpstr>
      <vt:lpstr>Selective PHY Security</vt:lpstr>
      <vt:lpstr>Proposed Solutions</vt:lpstr>
      <vt:lpstr>References</vt:lpstr>
      <vt:lpstr>PowerPoint Presentation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 Replay Attack Protection</dc:title>
  <dc:creator>Erik Lindskog; Ning Zhang; Christine Zhang; Naveen Kakani; Ali Raissinia</dc:creator>
  <cp:lastModifiedBy>Erik Lindskog</cp:lastModifiedBy>
  <cp:revision>173</cp:revision>
  <cp:lastPrinted>1601-01-01T00:00:00Z</cp:lastPrinted>
  <dcterms:created xsi:type="dcterms:W3CDTF">2017-01-17T13:08:38Z</dcterms:created>
  <dcterms:modified xsi:type="dcterms:W3CDTF">2017-09-13T00:23:15Z</dcterms:modified>
</cp:coreProperties>
</file>