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64" r:id="rId3"/>
    <p:sldId id="465" r:id="rId4"/>
    <p:sldId id="466" r:id="rId5"/>
    <p:sldId id="467" r:id="rId6"/>
    <p:sldId id="468" r:id="rId7"/>
    <p:sldId id="469" r:id="rId8"/>
    <p:sldId id="4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1368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</a:t>
            </a:r>
            <a:r>
              <a:rPr lang="en-US" altLang="zh-CN" sz="1400" b="1" dirty="0" smtClean="0"/>
              <a:t>Sep.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notification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522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Document" r:id="rId4" imgW="8491985" imgH="4457763" progId="Word.Document.8">
                  <p:embed/>
                </p:oleObj>
              </mc:Choice>
              <mc:Fallback>
                <p:oleObj name="Document" r:id="rId4" imgW="8491985" imgH="4457763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agree that AP indicates </a:t>
            </a:r>
            <a:r>
              <a:rPr lang="en-US" altLang="zh-CN" sz="2400" b="1" dirty="0" smtClean="0"/>
              <a:t>a BSS parameter update by incrementing a counter in the </a:t>
            </a:r>
            <a:r>
              <a:rPr lang="en-US" sz="2400" b="1" dirty="0" smtClean="0"/>
              <a:t>wake up packet?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 </a:t>
            </a:r>
          </a:p>
          <a:p>
            <a:r>
              <a:rPr lang="en-US" altLang="zh-CN" dirty="0" smtClean="0"/>
              <a:t>N </a:t>
            </a:r>
          </a:p>
          <a:p>
            <a:r>
              <a:rPr lang="en-US" altLang="zh-CN" dirty="0" smtClean="0"/>
              <a:t>A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</a:t>
            </a:r>
            <a:r>
              <a:rPr lang="en-US" dirty="0" smtClean="0"/>
              <a:t>the following to </a:t>
            </a:r>
            <a:r>
              <a:rPr lang="en-US" dirty="0"/>
              <a:t>add to the </a:t>
            </a:r>
            <a:r>
              <a:rPr lang="en-US" dirty="0" err="1"/>
              <a:t>TGba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lvl="1"/>
            <a:r>
              <a:rPr lang="en-US" sz="1800" dirty="0"/>
              <a:t>AP indicates </a:t>
            </a:r>
            <a:r>
              <a:rPr lang="en-US" altLang="zh-CN" sz="1800" dirty="0"/>
              <a:t>a BSS parameter update by incrementing a counter in </a:t>
            </a:r>
            <a:r>
              <a:rPr lang="en-US" altLang="zh-CN" sz="1800" dirty="0" smtClean="0"/>
              <a:t>the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W</a:t>
            </a:r>
            <a:r>
              <a:rPr lang="en-US" sz="1800" dirty="0" smtClean="0"/>
              <a:t>ake </a:t>
            </a:r>
            <a:r>
              <a:rPr lang="en-US" sz="1800" dirty="0"/>
              <a:t>U</a:t>
            </a:r>
            <a:r>
              <a:rPr lang="en-US" sz="1800" dirty="0" smtClean="0"/>
              <a:t>p frame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Moved by : Ming Gan</a:t>
            </a:r>
          </a:p>
          <a:p>
            <a:pPr lvl="1"/>
            <a:r>
              <a:rPr lang="en-US" sz="1800" dirty="0" smtClean="0"/>
              <a:t>Seconded by: </a:t>
            </a:r>
            <a:r>
              <a:rPr lang="en-US" sz="1800" dirty="0" err="1" smtClean="0"/>
              <a:t>Yunsong</a:t>
            </a:r>
            <a:r>
              <a:rPr lang="en-US" sz="1800" dirty="0" smtClean="0"/>
              <a:t> Yang</a:t>
            </a:r>
          </a:p>
          <a:p>
            <a:pPr lvl="1"/>
            <a:r>
              <a:rPr lang="en-US" sz="1800" dirty="0" smtClean="0"/>
              <a:t>Results: passed by unanimous consent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48769</TotalTime>
  <Words>633</Words>
  <Application>Microsoft Office PowerPoint</Application>
  <PresentationFormat>全屏显示(4:3)</PresentationFormat>
  <Paragraphs>87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</vt:lpstr>
      <vt:lpstr>Introduction</vt:lpstr>
      <vt:lpstr>Motivation</vt:lpstr>
      <vt:lpstr>BSS parameters update notification</vt:lpstr>
      <vt:lpstr>BSS parameters update notification</vt:lpstr>
      <vt:lpstr>Reference</vt:lpstr>
      <vt:lpstr>SP1</vt:lpstr>
      <vt:lpstr>Motion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1023</cp:revision>
  <cp:lastPrinted>1998-02-10T13:28:06Z</cp:lastPrinted>
  <dcterms:created xsi:type="dcterms:W3CDTF">2009-12-02T19:05:24Z</dcterms:created>
  <dcterms:modified xsi:type="dcterms:W3CDTF">2017-09-14T21:15:36Z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(3)jamwqDY412oMLN8fjWvv+4ESXSM1EKlqwT5+Ibfeb+qm16MO+kXnFC3eVuZnoRnwj2EmMmCc
5ca7fd4f4ZvaR0bAlGvEgW7CQ0UCaI0aPXhrunCjrj7mVzT9XybDIMHxxZxrLAL9i7deoLIj
BS/qgHSkPr3oodI5D14nZIzbx5ZDL30Axi6mlhlTNgwW/egvUYmq4lvysvfppbvM6crQW/aG
GSfjMPhgR5ozqCODbh</vt:lpwstr>
  </property>
  <property fmtid="{D5CDD505-2E9C-101B-9397-08002B2CF9AE}" pid="4" name="_2015_ms_pID_7253431">
    <vt:lpwstr>CWCcdYEpN5iB9kkAYGFkeNxmE+BNapzFwsni5EmfvgEvuXwGbq7uF9
kHPQ/GLJC7eKtYL5RQPpNne3kjWFnnPv1+y7aOVH+KVj4l33TUar8CFa0cdKqxy2k4FTcEZc
p5n51BjkwHuOjuAY9Si4Bx2cV5GxIpkwSkKE7m5u+oflh4KJis13AqDEWmfKEMVpFsnedErm
yCf246udd8cF1CL0UawSZ/sz2HypEv7xeMbb</vt:lpwstr>
  </property>
  <property fmtid="{D5CDD505-2E9C-101B-9397-08002B2CF9AE}" pid="5" name="_2015_ms_pID_7253432">
    <vt:lpwstr>ZEgsr1tEXSGccxIOnrCSedMlTowcqY5nprz6
qBiO1SS3Z4qnxQQNBgJoRTwngoneVzG82ZQgOrOI2CQhDW7t5vc=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1505243623</vt:lpwstr>
  </property>
</Properties>
</file>