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6" r:id="rId2"/>
    <p:sldId id="464" r:id="rId3"/>
    <p:sldId id="465" r:id="rId4"/>
    <p:sldId id="466" r:id="rId5"/>
    <p:sldId id="467" r:id="rId6"/>
    <p:sldId id="468" r:id="rId7"/>
    <p:sldId id="469" r:id="rId8"/>
    <p:sldId id="4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86" d="100"/>
          <a:sy n="86" d="100"/>
        </p:scale>
        <p:origin x="936" y="84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84559" y="95706"/>
            <a:ext cx="697179" cy="215444"/>
          </a:xfrm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8980" y="8985250"/>
            <a:ext cx="2112758" cy="184666"/>
          </a:xfrm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2" y="8985251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1368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</a:t>
            </a:r>
            <a:r>
              <a:rPr lang="en-US" altLang="zh-CN" sz="1400" b="1" dirty="0" smtClean="0"/>
              <a:t>Sep.</a:t>
            </a:r>
            <a:r>
              <a:rPr lang="en-US" sz="1400" b="1" dirty="0" smtClean="0"/>
              <a:t> 2017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/>
              <a:t>BSS parameters update notification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300522"/>
              </p:ext>
            </p:extLst>
          </p:nvPr>
        </p:nvGraphicFramePr>
        <p:xfrm>
          <a:off x="1063625" y="2763838"/>
          <a:ext cx="6719888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Document" r:id="rId4" imgW="8491985" imgH="4457763" progId="Word.Document.8">
                  <p:embed/>
                </p:oleObj>
              </mc:Choice>
              <mc:Fallback>
                <p:oleObj name="Document" r:id="rId4" imgW="8491985" imgH="4457763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2763838"/>
                        <a:ext cx="6719888" cy="353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Primary functions of a WUR Beacon is proposed in [1-5] are</a:t>
            </a:r>
          </a:p>
          <a:p>
            <a:pPr lvl="1"/>
            <a:r>
              <a:rPr lang="en-US" altLang="zh-CN" sz="1600" dirty="0" smtClean="0"/>
              <a:t>Advertize the presence of AP</a:t>
            </a:r>
          </a:p>
          <a:p>
            <a:pPr lvl="1"/>
            <a:r>
              <a:rPr lang="en-US" altLang="zh-CN" sz="1600" dirty="0" smtClean="0"/>
              <a:t>Synchronize between AP and the STA when the STA’s primary connectivity radio (PCR) is off</a:t>
            </a:r>
          </a:p>
          <a:p>
            <a:pPr lvl="1"/>
            <a:r>
              <a:rPr lang="en-US" altLang="zh-CN" sz="1600" dirty="0" smtClean="0"/>
              <a:t>Provide the WUR STA the minimal necessary set of information 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Here we consider </a:t>
            </a:r>
            <a:r>
              <a:rPr lang="en-US" altLang="zh-CN" sz="2400" b="1" dirty="0" smtClean="0">
                <a:ea typeface="+mn-ea"/>
                <a:cs typeface="+mn-cs"/>
              </a:rPr>
              <a:t>PCR’s BSS </a:t>
            </a:r>
            <a:r>
              <a:rPr lang="en-US" altLang="zh-CN" sz="2400" b="1" dirty="0">
                <a:ea typeface="+mn-ea"/>
                <a:cs typeface="+mn-cs"/>
              </a:rPr>
              <a:t>parameters update info as one minimal necessary set of information </a:t>
            </a:r>
          </a:p>
          <a:p>
            <a:pPr lvl="1">
              <a:buFontTx/>
              <a:buChar char="–"/>
            </a:pPr>
            <a:r>
              <a:rPr lang="en-US" altLang="zh-CN" sz="1600" dirty="0" smtClean="0"/>
              <a:t>Some battery powered STA’s PCR may sleep for several days or months with the help of wake up receiver</a:t>
            </a:r>
          </a:p>
          <a:p>
            <a:pPr lvl="1"/>
            <a:r>
              <a:rPr lang="en-US" altLang="zh-CN" sz="1600" dirty="0" smtClean="0"/>
              <a:t>However, BSS Parameters may change during the sleep time of the STA’s PCR, such as channel and EDCA parameters</a:t>
            </a:r>
          </a:p>
          <a:p>
            <a:pPr lvl="1"/>
            <a:endParaRPr lang="en-US" altLang="zh-CN" sz="1600" dirty="0" smtClean="0"/>
          </a:p>
          <a:p>
            <a:pPr lvl="1">
              <a:buFontTx/>
              <a:buChar char="–"/>
            </a:pPr>
            <a:endParaRPr lang="en-US" altLang="zh-CN" sz="1600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5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can help the STA’s PCR make a correct transmission  to provide BSS parameters update info</a:t>
            </a:r>
          </a:p>
          <a:p>
            <a:r>
              <a:rPr lang="en-US" altLang="zh-CN" dirty="0" smtClean="0"/>
              <a:t>However, it is impossible to provide each changed BSS parameter through the WUR beacon</a:t>
            </a:r>
          </a:p>
          <a:p>
            <a:pPr lvl="1"/>
            <a:r>
              <a:rPr lang="en-US" altLang="zh-CN" sz="1800" dirty="0" smtClean="0"/>
              <a:t>Size of the WUR Beacon needs to be controlled due to low PHY rate (e.g., 250Kbps)</a:t>
            </a:r>
          </a:p>
          <a:p>
            <a:pPr lvl="1"/>
            <a:r>
              <a:rPr lang="en-US" altLang="zh-CN" sz="1800" dirty="0" smtClean="0"/>
              <a:t>Each BSS parameter occupies multiple bytes, such as 20 bytes EDCA Parameter Set element, requiring 640 us for transmission </a:t>
            </a:r>
          </a:p>
          <a:p>
            <a:pPr lvl="1"/>
            <a:endParaRPr lang="zh-CN" altLang="en-US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2043906"/>
            <a:ext cx="7924800" cy="4114800"/>
          </a:xfrm>
        </p:spPr>
        <p:txBody>
          <a:bodyPr/>
          <a:lstStyle/>
          <a:p>
            <a:r>
              <a:rPr lang="en-US" altLang="zh-CN" sz="2000" dirty="0" smtClean="0"/>
              <a:t>Generally, the STA knows all the necessary Info after association</a:t>
            </a:r>
          </a:p>
          <a:p>
            <a:r>
              <a:rPr lang="en-US" altLang="zh-CN" sz="2000" dirty="0" smtClean="0"/>
              <a:t>When there are changes in some BSS parameters which can not be conveyed by using the WUR beacons due to size limitation, we propose to use a simple indication to alert the STA in WUR mode get on synch with new Info </a:t>
            </a:r>
          </a:p>
          <a:p>
            <a:pPr lvl="1"/>
            <a:r>
              <a:rPr lang="en-US" altLang="zh-CN" sz="1400" dirty="0" smtClean="0"/>
              <a:t>Propose to use a change number  (CN)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indication (4 or 8 bits) carried in WUP and WUR beacon</a:t>
            </a:r>
          </a:p>
          <a:p>
            <a:pPr lvl="1"/>
            <a:r>
              <a:rPr lang="en-US" altLang="zh-CN" sz="1400" dirty="0" smtClean="0"/>
              <a:t>After being informed the changed BSS parameters, the STA can either wake up to decode the 802.11 beacon at TBTT </a:t>
            </a:r>
          </a:p>
          <a:p>
            <a:pPr lvl="1"/>
            <a:r>
              <a:rPr lang="en-US" altLang="zh-CN" sz="1400" dirty="0" smtClean="0"/>
              <a:t>Or retrieve updated information by using probe request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Some </a:t>
            </a:r>
            <a:r>
              <a:rPr lang="en-US" altLang="zh-CN" sz="2400" b="1" dirty="0"/>
              <a:t>similar designs were provided for 11ah devices and TIM </a:t>
            </a:r>
            <a:r>
              <a:rPr lang="en-US" altLang="zh-CN" sz="2400" b="1" dirty="0" smtClean="0"/>
              <a:t>STAs</a:t>
            </a:r>
          </a:p>
          <a:p>
            <a:pPr lvl="1">
              <a:buFontTx/>
              <a:buChar char="–"/>
            </a:pPr>
            <a:r>
              <a:rPr lang="en-US" altLang="zh-CN" sz="1400" dirty="0"/>
              <a:t>Change sequence field in short beacon </a:t>
            </a:r>
            <a:r>
              <a:rPr lang="en-US" altLang="zh-CN" sz="1400" dirty="0" smtClean="0"/>
              <a:t>frame was proposed to provide 11ah STAs the change of system info </a:t>
            </a:r>
          </a:p>
          <a:p>
            <a:pPr lvl="1">
              <a:buFontTx/>
              <a:buChar char="–"/>
            </a:pPr>
            <a:r>
              <a:rPr lang="en-US" altLang="zh-CN" sz="1400" dirty="0" smtClean="0"/>
              <a:t>Check beacon field in broadcast TIM frame was proposed to provide TIM STAs the critical updates on BSS parameters 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BSS parameters update notification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Initialize CN to 0 at the beginning, and increase by one when a critical update occurs to any PCR’s BSS parameters</a:t>
            </a:r>
          </a:p>
          <a:p>
            <a:pPr lvl="1"/>
            <a:r>
              <a:rPr lang="en-US" altLang="zh-CN" sz="1200" dirty="0" smtClean="0"/>
              <a:t>a) </a:t>
            </a:r>
            <a:r>
              <a:rPr lang="en-US" sz="1200" dirty="0"/>
              <a:t>Inclusion of </a:t>
            </a:r>
            <a:r>
              <a:rPr lang="en-US" altLang="zh-CN" sz="1200" dirty="0"/>
              <a:t> Channel </a:t>
            </a:r>
            <a:r>
              <a:rPr lang="en-US" altLang="zh-CN" sz="1200" dirty="0" smtClean="0"/>
              <a:t>Switch </a:t>
            </a:r>
            <a:r>
              <a:rPr lang="en-US" sz="1200" dirty="0" smtClean="0"/>
              <a:t>announce element</a:t>
            </a:r>
            <a:r>
              <a:rPr lang="en-US" altLang="zh-CN" sz="1200" dirty="0" smtClean="0"/>
              <a:t> </a:t>
            </a:r>
          </a:p>
          <a:p>
            <a:pPr lvl="1"/>
            <a:r>
              <a:rPr lang="en-US" altLang="zh-CN" sz="1200" dirty="0" smtClean="0"/>
              <a:t>b)Inclusion of </a:t>
            </a:r>
            <a:r>
              <a:rPr lang="en-US" sz="1200" dirty="0"/>
              <a:t>Extended Channel Switch announce element</a:t>
            </a:r>
            <a:r>
              <a:rPr lang="en-US" altLang="zh-CN" sz="1200" dirty="0"/>
              <a:t> </a:t>
            </a:r>
            <a:endParaRPr lang="en-US" altLang="zh-CN" sz="1200" dirty="0" smtClean="0"/>
          </a:p>
          <a:p>
            <a:pPr lvl="1"/>
            <a:r>
              <a:rPr lang="en-US" altLang="zh-CN" sz="1200" dirty="0" smtClean="0"/>
              <a:t>b) Modification of the EDCA parameters</a:t>
            </a:r>
          </a:p>
          <a:p>
            <a:pPr lvl="1"/>
            <a:r>
              <a:rPr lang="en-US" altLang="zh-CN" sz="1200" dirty="0" smtClean="0"/>
              <a:t>c) </a:t>
            </a:r>
            <a:r>
              <a:rPr lang="en-US" sz="1200" dirty="0"/>
              <a:t>Inclusion of a Quiet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e) </a:t>
            </a:r>
            <a:r>
              <a:rPr lang="en-US" sz="1200" dirty="0"/>
              <a:t>Modification of the HT Operation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f) </a:t>
            </a:r>
            <a:r>
              <a:rPr lang="en-US" sz="1200" dirty="0"/>
              <a:t>Inclusion of an Operating Mode Notification </a:t>
            </a:r>
            <a:r>
              <a:rPr lang="en-US" sz="1200" dirty="0" smtClean="0"/>
              <a:t>element</a:t>
            </a:r>
          </a:p>
          <a:p>
            <a:pPr lvl="1"/>
            <a:r>
              <a:rPr lang="en-US" sz="1200" dirty="0" smtClean="0"/>
              <a:t>g) </a:t>
            </a:r>
            <a:r>
              <a:rPr lang="en-US" sz="1200" dirty="0"/>
              <a:t>Inclusion of a Quiet Channel element</a:t>
            </a:r>
          </a:p>
          <a:p>
            <a:pPr lvl="1"/>
            <a:r>
              <a:rPr lang="en-US" sz="1200" dirty="0" smtClean="0"/>
              <a:t>h) </a:t>
            </a:r>
            <a:r>
              <a:rPr lang="en-US" sz="1200" dirty="0"/>
              <a:t>Modification of the VHT Operation </a:t>
            </a:r>
            <a:r>
              <a:rPr lang="en-US" sz="1200" dirty="0" smtClean="0"/>
              <a:t>element …</a:t>
            </a:r>
            <a:endParaRPr lang="en-US" altLang="zh-CN" sz="1600" b="1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altLang="zh-CN" sz="1600" b="1" dirty="0" smtClean="0">
                <a:ea typeface="+mn-ea"/>
                <a:cs typeface="+mn-cs"/>
              </a:rPr>
              <a:t>When </a:t>
            </a:r>
            <a:r>
              <a:rPr lang="en-US" altLang="zh-CN" sz="1600" b="1" dirty="0">
                <a:ea typeface="+mn-ea"/>
                <a:cs typeface="+mn-cs"/>
              </a:rPr>
              <a:t>the STA receives a change number that is different from the local stored change number, it may</a:t>
            </a:r>
          </a:p>
          <a:p>
            <a:pPr lvl="1"/>
            <a:r>
              <a:rPr lang="en-US" altLang="zh-CN" sz="1200" dirty="0" smtClean="0"/>
              <a:t>queue for transmission by sending a Probe Request frame when it is awake and wait for Probe Response frame which contains updated BSS parameters or receive the next beacon frame</a:t>
            </a:r>
          </a:p>
          <a:p>
            <a:pPr lvl="1"/>
            <a:r>
              <a:rPr lang="en-US" altLang="zh-CN" sz="1200" dirty="0" smtClean="0"/>
              <a:t>and update the local stored change number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2053680" y="5414392"/>
            <a:ext cx="1368152" cy="42785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Beacon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dirty="0" smtClean="0">
                <a:solidFill>
                  <a:srgbClr val="FF0000"/>
                </a:solidFill>
                <a:latin typeface="Arial" charset="0"/>
                <a:ea typeface="宋体" charset="-122"/>
              </a:rPr>
              <a:t>(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charset="-122"/>
              </a:rPr>
              <a:t>CN=3</a:t>
            </a:r>
            <a:r>
              <a:rPr lang="en-US" altLang="zh-CN" dirty="0">
                <a:solidFill>
                  <a:srgbClr val="FF0000"/>
                </a:solidFill>
                <a:latin typeface="Arial" charset="0"/>
                <a:ea typeface="宋体" charset="-122"/>
              </a:rPr>
              <a:t>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1621632" y="5842248"/>
            <a:ext cx="6912768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 bwMode="auto">
          <a:xfrm>
            <a:off x="4002088" y="5842248"/>
            <a:ext cx="1023392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request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248400" y="5410200"/>
            <a:ext cx="1022648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Probe response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112687" y="5979204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Local CN=2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15480" y="5566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AP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5480" y="58715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STA</a:t>
            </a:r>
            <a:endParaRPr lang="zh-CN" altLang="en-US" b="1" dirty="0"/>
          </a:p>
        </p:txBody>
      </p:sp>
      <p:sp>
        <p:nvSpPr>
          <p:cNvPr id="20" name="矩形 19"/>
          <p:cNvSpPr/>
          <p:nvPr/>
        </p:nvSpPr>
        <p:spPr bwMode="auto">
          <a:xfrm>
            <a:off x="5181600" y="5410200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391400" y="5836797"/>
            <a:ext cx="533400" cy="43204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Ack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935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[1] </a:t>
            </a:r>
            <a:r>
              <a:rPr lang="en-US" altLang="en-US" sz="1800" dirty="0" smtClean="0"/>
              <a:t>11-16-1445-00 </a:t>
            </a:r>
            <a:r>
              <a:rPr lang="en-US" altLang="ko-KR" sz="1800" dirty="0" smtClean="0"/>
              <a:t>Overall MAC Procedure for WUR</a:t>
            </a:r>
          </a:p>
          <a:p>
            <a:r>
              <a:rPr lang="en-US" altLang="zh-CN" sz="1800" dirty="0" smtClean="0"/>
              <a:t>[2] 11-16-1504-00 Discussion of WUR Packets Design</a:t>
            </a:r>
          </a:p>
          <a:p>
            <a:r>
              <a:rPr lang="en-US" altLang="zh-CN" sz="1800" dirty="0" smtClean="0"/>
              <a:t>[3] 11-16-1217-00 WUR-based Broadcast Reference Signal</a:t>
            </a:r>
          </a:p>
          <a:p>
            <a:r>
              <a:rPr lang="en-US" altLang="zh-CN" sz="1800" dirty="0" smtClean="0"/>
              <a:t>[4] 11-16-1501-00 AP Discovery using WUR</a:t>
            </a:r>
          </a:p>
          <a:p>
            <a:r>
              <a:rPr lang="en-US" altLang="zh-CN" sz="1800" dirty="0" smtClean="0"/>
              <a:t>[5] 11-17-0343-03 </a:t>
            </a:r>
            <a:r>
              <a:rPr lang="en-US" altLang="zh-CN" sz="1800" dirty="0" err="1" smtClean="0"/>
              <a:t>ba</a:t>
            </a:r>
            <a:r>
              <a:rPr lang="en-US" altLang="zh-CN" sz="1800" dirty="0" smtClean="0"/>
              <a:t> WUR Beacon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 smtClean="0"/>
              <a:t>Do you agree that AP indicates </a:t>
            </a:r>
            <a:r>
              <a:rPr lang="en-US" altLang="zh-CN" sz="2400" b="1" dirty="0" smtClean="0"/>
              <a:t>a BSS parameter update by incrementing a counter in the </a:t>
            </a:r>
            <a:r>
              <a:rPr lang="en-US" sz="2400" b="1" dirty="0" smtClean="0"/>
              <a:t>wake up packet?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 </a:t>
            </a:r>
          </a:p>
          <a:p>
            <a:r>
              <a:rPr lang="en-US" altLang="zh-CN" dirty="0" smtClean="0"/>
              <a:t>N </a:t>
            </a:r>
            <a:endParaRPr lang="en-US" altLang="zh-CN" dirty="0" smtClean="0"/>
          </a:p>
          <a:p>
            <a:r>
              <a:rPr lang="en-US" altLang="zh-CN" dirty="0" smtClean="0"/>
              <a:t>A 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lvl="1"/>
            <a:r>
              <a:rPr lang="en-US" sz="1800" dirty="0"/>
              <a:t>AP indicates </a:t>
            </a:r>
            <a:r>
              <a:rPr lang="en-US" altLang="zh-CN" sz="1800" dirty="0"/>
              <a:t>a BSS parameter update by incrementing a counter in the </a:t>
            </a:r>
            <a:r>
              <a:rPr lang="en-US" sz="1800" dirty="0"/>
              <a:t>wake up packet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48736</TotalTime>
  <Words>615</Words>
  <Application>Microsoft Office PowerPoint</Application>
  <PresentationFormat>全屏显示(4:3)</PresentationFormat>
  <Paragraphs>76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宋体</vt:lpstr>
      <vt:lpstr>Arial</vt:lpstr>
      <vt:lpstr>Times New Roman</vt:lpstr>
      <vt:lpstr>ACcord Submission Template</vt:lpstr>
      <vt:lpstr>Document</vt:lpstr>
      <vt:lpstr>BSS parameters update notification</vt:lpstr>
      <vt:lpstr>Introduction</vt:lpstr>
      <vt:lpstr>Motivation</vt:lpstr>
      <vt:lpstr>BSS parameters update notification</vt:lpstr>
      <vt:lpstr>BSS parameters update notification</vt:lpstr>
      <vt:lpstr>Reference</vt:lpstr>
      <vt:lpstr>SP1</vt:lpstr>
      <vt:lpstr>Motion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Ganming (Ming)</cp:lastModifiedBy>
  <cp:revision>1021</cp:revision>
  <cp:lastPrinted>1998-02-10T13:28:06Z</cp:lastPrinted>
  <dcterms:created xsi:type="dcterms:W3CDTF">2009-12-02T19:05:24Z</dcterms:created>
  <dcterms:modified xsi:type="dcterms:W3CDTF">2017-09-14T20:40:39Z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(3)jamwqDY412oMLN8fjWvv+4ESXSM1EKlqwT5+Ibfeb+qm16MO+kXnFC3eVuZnoRnwj2EmMmCc
5ca7fd4f4ZvaR0bAlGvEgW7CQ0UCaI0aPXhrunCjrj7mVzT9XybDIMHxxZxrLAL9i7deoLIj
BS/qgHSkPr3oodI5D14nZIzbx5ZDL30Axi6mlhlTNgwW/egvUYmq4lvysvfppbvM6crQW/aG
GSfjMPhgR5ozqCODbh</vt:lpwstr>
  </property>
  <property fmtid="{D5CDD505-2E9C-101B-9397-08002B2CF9AE}" pid="4" name="_2015_ms_pID_7253431">
    <vt:lpwstr>CWCcdYEpN5iB9kkAYGFkeNxmE+BNapzFwsni5EmfvgEvuXwGbq7uF9
kHPQ/GLJC7eKtYL5RQPpNne3kjWFnnPv1+y7aOVH+KVj4l33TUar8CFa0cdKqxy2k4FTcEZc
p5n51BjkwHuOjuAY9Si4Bx2cV5GxIpkwSkKE7m5u+oflh4KJis13AqDEWmfKEMVpFsnedErm
yCf246udd8cF1CL0UawSZ/sz2HypEv7xeMbb</vt:lpwstr>
  </property>
  <property fmtid="{D5CDD505-2E9C-101B-9397-08002B2CF9AE}" pid="5" name="_2015_ms_pID_7253432">
    <vt:lpwstr>ZEgsr1tEXSGccxIOnrCSedMlTowcqY5nprz6
qBiO1SS3Z4qnxQQNBgJoRTwngoneVzG82ZQgOrOI2CQhDW7t5vc=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1505243623</vt:lpwstr>
  </property>
</Properties>
</file>