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0" r:id="rId3"/>
    <p:sldId id="346" r:id="rId4"/>
    <p:sldId id="351" r:id="rId5"/>
    <p:sldId id="354" r:id="rId6"/>
    <p:sldId id="352" r:id="rId7"/>
    <p:sldId id="347" r:id="rId8"/>
    <p:sldId id="353" r:id="rId9"/>
    <p:sldId id="32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95" autoAdjust="0"/>
  </p:normalViewPr>
  <p:slideViewPr>
    <p:cSldViewPr>
      <p:cViewPr varScale="1">
        <p:scale>
          <a:sx n="66" d="100"/>
          <a:sy n="66" d="100"/>
        </p:scale>
        <p:origin x="-159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pPr/>
              <a:t>9/13/2017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pPr/>
              <a:t>9/13/2017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pPr/>
              <a:t>9/13/2017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pPr/>
              <a:t>9/13/2017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Ross Jian Yu, Huawei,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802.11-17/1357r3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pPr/>
              <a:t>9/13/2017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Capability on Doppler Mode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95054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838200" y="2514600"/>
          <a:ext cx="7848600" cy="2743201"/>
        </p:xfrm>
        <a:graphic>
          <a:graphicData uri="http://schemas.openxmlformats.org/drawingml/2006/table">
            <a:tbl>
              <a:tblPr/>
              <a:tblGrid>
                <a:gridCol w="1621851"/>
                <a:gridCol w="1303273"/>
                <a:gridCol w="1303273"/>
                <a:gridCol w="820579"/>
                <a:gridCol w="2799624"/>
              </a:tblGrid>
              <a:tr h="39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700" b="1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Ross Jian Yu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Huawei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ross.yujian@huawei.com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Ming Gan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Huawei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ming.gan@huawei.com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David Xun Yang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Huawei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david.yangxun@huawei.com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Shimi Shilo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Huawei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Sungeun Lee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Cypress</a:t>
                      </a:r>
                      <a:endParaRPr lang="zh-CN" sz="7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4989" marR="449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304" name="Rectangle 10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was proposed in [</a:t>
            </a:r>
            <a:r>
              <a:rPr lang="en-US" dirty="0" smtClean="0">
                <a:solidFill>
                  <a:schemeClr val="tx1"/>
                </a:solidFill>
              </a:rPr>
              <a:t>1-4] </a:t>
            </a:r>
            <a:r>
              <a:rPr lang="en-US" dirty="0">
                <a:solidFill>
                  <a:schemeClr val="tx1"/>
                </a:solidFill>
              </a:rPr>
              <a:t>to address the Doppler scenario for 11ax.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presentation discusses several </a:t>
            </a:r>
            <a:r>
              <a:rPr lang="en-US" dirty="0" smtClean="0">
                <a:solidFill>
                  <a:schemeClr val="tx1"/>
                </a:solidFill>
              </a:rPr>
              <a:t>issues </a:t>
            </a:r>
            <a:r>
              <a:rPr lang="en-US" dirty="0">
                <a:solidFill>
                  <a:schemeClr val="tx1"/>
                </a:solidFill>
              </a:rPr>
              <a:t>with the proposed design and propose </a:t>
            </a:r>
            <a:r>
              <a:rPr lang="en-US" dirty="0" smtClean="0">
                <a:solidFill>
                  <a:schemeClr val="tx1"/>
                </a:solidFill>
              </a:rPr>
              <a:t>the suggested modifications: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Midamble</a:t>
            </a:r>
            <a:r>
              <a:rPr lang="en-US" dirty="0">
                <a:solidFill>
                  <a:schemeClr val="tx1"/>
                </a:solidFill>
              </a:rPr>
              <a:t> duration </a:t>
            </a:r>
            <a:r>
              <a:rPr lang="en-US" dirty="0" smtClean="0">
                <a:solidFill>
                  <a:schemeClr val="tx1"/>
                </a:solidFill>
              </a:rPr>
              <a:t>and Rx processing time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Rx Max NSTS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201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609600"/>
          </a:xfrm>
        </p:spPr>
        <p:txBody>
          <a:bodyPr/>
          <a:lstStyle/>
          <a:p>
            <a:pPr marL="457200" lvl="1" indent="0"/>
            <a:r>
              <a:rPr lang="en-US" dirty="0" smtClean="0"/>
              <a:t>Capability on </a:t>
            </a:r>
            <a:r>
              <a:rPr lang="en-US" altLang="zh-CN" dirty="0" smtClean="0"/>
              <a:t>HE-LTF </a:t>
            </a:r>
            <a:r>
              <a:rPr lang="en-US" altLang="zh-CN" dirty="0"/>
              <a:t>T</a:t>
            </a:r>
            <a:r>
              <a:rPr lang="en-US" altLang="zh-CN" dirty="0" smtClean="0"/>
              <a:t>ype </a:t>
            </a:r>
            <a:br>
              <a:rPr lang="en-US" altLang="zh-CN" dirty="0" smtClean="0"/>
            </a:br>
            <a:r>
              <a:rPr lang="en-US" altLang="zh-CN" dirty="0" smtClean="0"/>
              <a:t>– Processing </a:t>
            </a:r>
            <a:r>
              <a:rPr lang="en-US" altLang="zh-CN" dirty="0"/>
              <a:t>T</a:t>
            </a:r>
            <a:r>
              <a:rPr lang="en-US" altLang="zh-CN" dirty="0" smtClean="0"/>
              <a:t>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6" y="1528764"/>
            <a:ext cx="8162132" cy="35437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4X data symbol sometimes needs another 4X data symbol duration  processing time after the reception, e.g., 4X Data-9 in the figure below.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is comparably short, e.g., Two 1X HE-LTF with 0.8us GI (8us in total), there may not be enough time for FFT, channel estimation and pre-processing before the processing of 4X Data-10. Further averaging the CHEST of the </a:t>
            </a:r>
            <a:r>
              <a:rPr lang="en-US" sz="1600" b="0" dirty="0" err="1" smtClean="0"/>
              <a:t>midabmle</a:t>
            </a:r>
            <a:r>
              <a:rPr lang="en-US" sz="1600" b="0" dirty="0" smtClean="0"/>
              <a:t> and previous CHEST may take more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Hence,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duration should be longer than some threshold so that the Rx has enough time to proceed the channel estimation and pre-processing before the decoding of the next symbol after the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: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3615116"/>
              </p:ext>
            </p:extLst>
          </p:nvPr>
        </p:nvGraphicFramePr>
        <p:xfrm>
          <a:off x="-220666" y="2842794"/>
          <a:ext cx="9633412" cy="2186406"/>
        </p:xfrm>
        <a:graphic>
          <a:graphicData uri="http://schemas.openxmlformats.org/presentationml/2006/ole">
            <p:oleObj spid="_x0000_s10640" name="Visio" r:id="rId3" imgW="10677620" imgH="2419445" progId="Visio.Drawing.11">
              <p:embed/>
            </p:oleObj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556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4820779"/>
              </p:ext>
            </p:extLst>
          </p:nvPr>
        </p:nvGraphicFramePr>
        <p:xfrm>
          <a:off x="2209800" y="5961062"/>
          <a:ext cx="4513263" cy="363538"/>
        </p:xfrm>
        <a:graphic>
          <a:graphicData uri="http://schemas.openxmlformats.org/presentationml/2006/ole">
            <p:oleObj spid="_x0000_s10641" name="Equation" r:id="rId4" imgW="284472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980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685800" y="1596748"/>
            <a:ext cx="7770813" cy="37211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simplicity, another option is to restrict </a:t>
            </a:r>
            <a:r>
              <a:rPr lang="en-US" sz="1600" b="0" dirty="0" smtClean="0"/>
              <a:t>1X/2X </a:t>
            </a:r>
            <a:r>
              <a:rPr lang="en-US" sz="1600" b="0" dirty="0"/>
              <a:t>HE-LTF type, for example, forbid using </a:t>
            </a:r>
            <a:r>
              <a:rPr lang="en-US" sz="1600" b="0" dirty="0" smtClean="0"/>
              <a:t>1X/2X </a:t>
            </a:r>
            <a:r>
              <a:rPr lang="en-US" sz="1600" b="0" dirty="0"/>
              <a:t>HE-LTF for Doppler mode</a:t>
            </a:r>
            <a:r>
              <a:rPr lang="en-US" sz="1600" b="0" dirty="0" smtClean="0"/>
              <a:t>. </a:t>
            </a:r>
            <a:r>
              <a:rPr lang="en-US" sz="1600" b="0" dirty="0" err="1" smtClean="0"/>
              <a:t>Becuz</a:t>
            </a:r>
            <a:r>
              <a:rPr lang="en-US" sz="1600" b="0" dirty="0" smtClean="0"/>
              <a:t> 4X HE-LTF will ensure at least 13.6us duration for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Whilst we do see gains for using short HE-LTF </a:t>
            </a:r>
            <a:r>
              <a:rPr lang="en-US" altLang="zh-CN" sz="1600" b="0" dirty="0" smtClean="0"/>
              <a:t>with the simulation results in [2][3], hence here we propose to have a capability bit for 1X/2X HE-LTF in Doppler mode.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Another factor we need to consider is FFT size switch between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and data when </a:t>
            </a:r>
            <a:r>
              <a:rPr lang="en-US" sz="1600" b="0" dirty="0" err="1" smtClean="0"/>
              <a:t>midamble</a:t>
            </a:r>
            <a:r>
              <a:rPr lang="en-US" sz="1600" b="0" dirty="0" smtClean="0"/>
              <a:t> has 1X/2X HE-LTF. The Rx needs to switch between large FFT size (4X) and small FFT size (1X/2X), which leads to complexity for the Rx.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May still use 4X FFT size for 1X/2X HE-LTF, whilst it depends on implementation and will leads to more delay and leads to the issues discussed in slide 3.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Considering both reasons, here we propose to have a capability bit for 1X/2X HE-LTF in Doppler </a:t>
            </a:r>
            <a:r>
              <a:rPr lang="en-US" sz="1600" b="0" dirty="0" smtClean="0"/>
              <a:t>mode as shown in slide 5: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B68 of HE PHY Capabilities Information field changes from Reserved to </a:t>
            </a:r>
            <a:r>
              <a:rPr lang="en-US" altLang="zh-CN" sz="1400" dirty="0" err="1"/>
              <a:t>Midamble</a:t>
            </a:r>
            <a:r>
              <a:rPr lang="en-US" altLang="zh-CN" sz="1400" dirty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When Doppler Rx field is set to 1, indicates support for receiving </a:t>
            </a:r>
            <a:r>
              <a:rPr lang="en-US" altLang="zh-CN" sz="1400" dirty="0" err="1" smtClean="0"/>
              <a:t>Midambles</a:t>
            </a:r>
            <a:r>
              <a:rPr lang="en-US" altLang="zh-CN" sz="1400" dirty="0" smtClean="0"/>
              <a:t> with 2x HE-LTF, 1x HE-LTF in HE  SU PPDU if the “HE SU PPDU With 1x HE-LTF And 0.8 us GI” subfield is set to 1, and 1x HE-LTF in HE ER SU PPDU if the “HE ER SU PPDU With 1x HE-LTF And 0.8 us GI” subfield is set to 1.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96709"/>
          </a:xfrm>
        </p:spPr>
        <p:txBody>
          <a:bodyPr/>
          <a:lstStyle/>
          <a:p>
            <a:r>
              <a:rPr lang="en-US" dirty="0"/>
              <a:t>Capability on </a:t>
            </a:r>
            <a:r>
              <a:rPr lang="en-US" altLang="zh-CN" dirty="0"/>
              <a:t>HE-LTF </a:t>
            </a:r>
            <a:r>
              <a:rPr lang="en-US" altLang="zh-CN" dirty="0" smtClean="0"/>
              <a:t>Type</a:t>
            </a:r>
            <a:br>
              <a:rPr lang="en-US" altLang="zh-CN" dirty="0" smtClean="0"/>
            </a:br>
            <a:r>
              <a:rPr lang="en-US" altLang="zh-CN" dirty="0" smtClean="0"/>
              <a:t>- FFT Size </a:t>
            </a:r>
            <a:r>
              <a:rPr lang="en-US" altLang="zh-CN" dirty="0"/>
              <a:t>S</a:t>
            </a:r>
            <a:r>
              <a:rPr lang="en-US" altLang="zh-CN" dirty="0" smtClean="0"/>
              <a:t>witch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1247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D7B71E-ACD0-4A14-9C51-BCE6B9654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Midamble</a:t>
            </a:r>
            <a:r>
              <a:rPr lang="en-US" altLang="zh-CN" dirty="0" smtClean="0"/>
              <a:t> </a:t>
            </a:r>
            <a:r>
              <a:rPr lang="en-US" altLang="zh-CN" dirty="0" smtClean="0"/>
              <a:t>with 2x and 1x HE-LTF </a:t>
            </a:r>
            <a:r>
              <a:rPr lang="en-US" altLang="zh-CN" dirty="0" smtClean="0"/>
              <a:t>Support Detail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5FD0EA4A-7197-442D-BA06-87D0F4BD0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2723264"/>
              </p:ext>
            </p:extLst>
          </p:nvPr>
        </p:nvGraphicFramePr>
        <p:xfrm>
          <a:off x="228600" y="1752599"/>
          <a:ext cx="8839202" cy="4541521"/>
        </p:xfrm>
        <a:graphic>
          <a:graphicData uri="http://schemas.openxmlformats.org/drawingml/2006/table">
            <a:tbl>
              <a:tblPr firstRow="1" firstCol="1" bandRow="1"/>
              <a:tblGrid>
                <a:gridCol w="752662">
                  <a:extLst>
                    <a:ext uri="{9D8B030D-6E8A-4147-A177-3AD203B41FA5}">
                      <a16:colId xmlns:a16="http://schemas.microsoft.com/office/drawing/2014/main" xmlns="" val="616860010"/>
                    </a:ext>
                  </a:extLst>
                </a:gridCol>
                <a:gridCol w="767701">
                  <a:extLst>
                    <a:ext uri="{9D8B030D-6E8A-4147-A177-3AD203B41FA5}">
                      <a16:colId xmlns:a16="http://schemas.microsoft.com/office/drawing/2014/main" xmlns="" val="3340416455"/>
                    </a:ext>
                  </a:extLst>
                </a:gridCol>
                <a:gridCol w="951088">
                  <a:extLst>
                    <a:ext uri="{9D8B030D-6E8A-4147-A177-3AD203B41FA5}">
                      <a16:colId xmlns:a16="http://schemas.microsoft.com/office/drawing/2014/main" xmlns="" val="1783285536"/>
                    </a:ext>
                  </a:extLst>
                </a:gridCol>
                <a:gridCol w="995438">
                  <a:extLst>
                    <a:ext uri="{9D8B030D-6E8A-4147-A177-3AD203B41FA5}">
                      <a16:colId xmlns:a16="http://schemas.microsoft.com/office/drawing/2014/main" xmlns="" val="526904592"/>
                    </a:ext>
                  </a:extLst>
                </a:gridCol>
                <a:gridCol w="1018929">
                  <a:extLst>
                    <a:ext uri="{9D8B030D-6E8A-4147-A177-3AD203B41FA5}">
                      <a16:colId xmlns:a16="http://schemas.microsoft.com/office/drawing/2014/main" xmlns="" val="4057773681"/>
                    </a:ext>
                  </a:extLst>
                </a:gridCol>
                <a:gridCol w="1124582">
                  <a:extLst>
                    <a:ext uri="{9D8B030D-6E8A-4147-A177-3AD203B41FA5}">
                      <a16:colId xmlns:a16="http://schemas.microsoft.com/office/drawing/2014/main" xmlns="" val="1232578001"/>
                    </a:ext>
                  </a:extLst>
                </a:gridCol>
                <a:gridCol w="1161345">
                  <a:extLst>
                    <a:ext uri="{9D8B030D-6E8A-4147-A177-3AD203B41FA5}">
                      <a16:colId xmlns:a16="http://schemas.microsoft.com/office/drawing/2014/main" xmlns="" val="4023396091"/>
                    </a:ext>
                  </a:extLst>
                </a:gridCol>
                <a:gridCol w="1015347">
                  <a:extLst>
                    <a:ext uri="{9D8B030D-6E8A-4147-A177-3AD203B41FA5}">
                      <a16:colId xmlns:a16="http://schemas.microsoft.com/office/drawing/2014/main" xmlns="" val="498269143"/>
                    </a:ext>
                  </a:extLst>
                </a:gridCol>
                <a:gridCol w="1052110">
                  <a:extLst>
                    <a:ext uri="{9D8B030D-6E8A-4147-A177-3AD203B41FA5}">
                      <a16:colId xmlns:a16="http://schemas.microsoft.com/office/drawing/2014/main" xmlns="" val="242972288"/>
                    </a:ext>
                  </a:extLst>
                </a:gridCol>
              </a:tblGrid>
              <a:tr h="310001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Capability Bit Setting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 HE-LTF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5374735"/>
                  </a:ext>
                </a:extLst>
              </a:tr>
              <a:tr h="12090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Doppler Rx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Subfield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300" kern="12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+mn-cs"/>
                        </a:rPr>
                        <a:t>Midamble</a:t>
                      </a:r>
                      <a:r>
                        <a:rPr lang="en-US" altLang="zh-CN" sz="13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  <a:cs typeface="+mn-cs"/>
                        </a:rPr>
                        <a:t> with 2x and 1x HE-LTF Support Subfield </a:t>
                      </a:r>
                      <a:endParaRPr lang="en-US" sz="13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HE SU PPDU 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With 1x HE-LTF And 0.8 us GI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Subfield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HE ER SU PPDU 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With 1x HE-LTF And 0.8 us GI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Subfield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2x HE-LTF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for HE PPDU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1x HE-LTF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for HE SU PPDU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1x HE-LTF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for HE ER SU PPDU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1x HE-LTF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for HE TB PPDU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1x HE-LTF </a:t>
                      </a:r>
                      <a:b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</a:br>
                      <a:r>
                        <a:rPr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for HE MU PPDU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0666046"/>
                  </a:ext>
                </a:extLst>
              </a:tr>
              <a:tr h="604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AP implementation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N/A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9545449"/>
                  </a:ext>
                </a:extLst>
              </a:tr>
              <a:tr h="604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zh-CN" sz="1300" dirty="0" smtClean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  <a:endParaRPr kumimoji="1" lang="en-US" altLang="zh-CN" sz="1300" dirty="0"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AP implementation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N/A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3205708"/>
                  </a:ext>
                </a:extLst>
              </a:tr>
              <a:tr h="604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AP implementation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N/A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2696366"/>
                  </a:ext>
                </a:extLst>
              </a:tr>
              <a:tr h="604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AP implementation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N/A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7078952"/>
                  </a:ext>
                </a:extLst>
              </a:tr>
              <a:tr h="604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600" b="1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3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Not supported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AP implementation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sz="1300" dirty="0"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N/A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5655875"/>
                  </a:ext>
                </a:extLst>
              </a:tr>
            </a:tbl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页脚占位符 5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1601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/>
              <a:t>Capability on </a:t>
            </a:r>
            <a:r>
              <a:rPr lang="en-US" dirty="0" err="1" smtClean="0">
                <a:solidFill>
                  <a:schemeClr val="tx1"/>
                </a:solidFill>
              </a:rPr>
              <a:t>Midamble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Rx Max NSTS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856538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Another factor that affects the Rx’s complexity handling the </a:t>
            </a:r>
            <a:r>
              <a:rPr lang="en-US" sz="2000" b="0" dirty="0" err="1" smtClean="0"/>
              <a:t>midamble</a:t>
            </a:r>
            <a:r>
              <a:rPr lang="en-US" sz="2000" b="0" dirty="0" smtClean="0"/>
              <a:t> is the </a:t>
            </a:r>
            <a:r>
              <a:rPr lang="en-GB" sz="2000" b="0" dirty="0"/>
              <a:t>number of space-time streams </a:t>
            </a:r>
            <a:r>
              <a:rPr lang="en-GB" sz="2000" b="0" dirty="0" smtClean="0"/>
              <a:t>(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).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needs either more processing time or more buffer/hardware.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Moreover</a:t>
            </a:r>
            <a:r>
              <a:rPr lang="en-US" sz="2000" b="0" dirty="0"/>
              <a:t>, from the </a:t>
            </a:r>
            <a:r>
              <a:rPr lang="en-US" sz="2000" b="0" dirty="0" smtClean="0"/>
              <a:t>STA’s type or application point of view, some Rx may prefer a more robust transmission with low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(mobile phone,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 devices), whilst some Rx may need a higher data rate with high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(backhaul, TV etc.).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Hence it is </a:t>
            </a:r>
            <a:r>
              <a:rPr lang="en-US" sz="2000" b="0" dirty="0"/>
              <a:t>better to have a capability field so that when Doppler Rx field is set to 1, the STA can indicate </a:t>
            </a:r>
            <a:r>
              <a:rPr lang="en-GB" sz="2000" b="0" dirty="0"/>
              <a:t>the maximum number of space-time streams supported for reception when </a:t>
            </a:r>
            <a:r>
              <a:rPr lang="en-GB" sz="2000" b="0" dirty="0" err="1"/>
              <a:t>midamble</a:t>
            </a:r>
            <a:r>
              <a:rPr lang="en-GB" sz="2000" b="0" dirty="0"/>
              <a:t> is used in the Data field</a:t>
            </a:r>
            <a:r>
              <a:rPr lang="en-GB" sz="2000" b="0" dirty="0" smtClean="0"/>
              <a:t>.</a:t>
            </a:r>
            <a:endParaRPr 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46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81" y="1751013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to </a:t>
            </a:r>
            <a:r>
              <a:rPr lang="en-US" dirty="0"/>
              <a:t>have a capability bit for 1X/2X HE-LTF in Doppler </a:t>
            </a:r>
            <a:r>
              <a:rPr lang="en-US" dirty="0" smtClean="0"/>
              <a:t>mode as shown in slide 5: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B68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 smtClean="0"/>
              <a:t>Midamble</a:t>
            </a:r>
            <a:r>
              <a:rPr lang="en-US" altLang="zh-CN" sz="1800" dirty="0" smtClean="0"/>
              <a:t> with 2x and 1x HE-LTF Support: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When Doppler Rx field is set to 1, indicates support for receiving </a:t>
            </a:r>
            <a:r>
              <a:rPr lang="en-US" sz="1600" dirty="0" err="1" smtClean="0"/>
              <a:t>Midambles</a:t>
            </a:r>
            <a:r>
              <a:rPr lang="en-US" sz="1600" dirty="0" smtClean="0"/>
              <a:t> with 2x HE-LTF; and</a:t>
            </a:r>
          </a:p>
          <a:p>
            <a:pPr lvl="2"/>
            <a:r>
              <a:rPr lang="en-US" sz="1600" dirty="0" smtClean="0"/>
              <a:t>	1x HE-LTF in HE  SU PPDU if the “HE SU PPDU With 1x HE-LTF And 0.8 us GI” subfield is set to 1; and</a:t>
            </a:r>
          </a:p>
          <a:p>
            <a:pPr lvl="2"/>
            <a:r>
              <a:rPr lang="en-US" sz="1600" dirty="0" smtClean="0"/>
              <a:t>	1x HE-LTF in HE ER SU PPDU if the “HE ER SU PPDU With 1x HE-LTF And 0.8 us GI” subfield is set to 1.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9780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have a capability bit for </a:t>
            </a:r>
            <a:r>
              <a:rPr lang="en-US" dirty="0" err="1"/>
              <a:t>Midamble</a:t>
            </a:r>
            <a:r>
              <a:rPr lang="en-US" dirty="0"/>
              <a:t> Rx Max NSTS: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B15-16 </a:t>
            </a:r>
            <a:r>
              <a:rPr lang="en-US" altLang="zh-CN" sz="1800" dirty="0"/>
              <a:t>of HE PHY Capabilities Information field changes from Reserved to </a:t>
            </a:r>
            <a:r>
              <a:rPr lang="en-US" altLang="zh-CN" sz="1800" dirty="0" err="1"/>
              <a:t>Midamble</a:t>
            </a:r>
            <a:r>
              <a:rPr lang="en-US" altLang="zh-CN" sz="1800" dirty="0"/>
              <a:t> Rx Max NSTS: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When Doppler Rx field is set to 1, indicates the maximum number of space-time streams supported for reception when </a:t>
            </a:r>
            <a:r>
              <a:rPr lang="en-GB" sz="1600" dirty="0" err="1"/>
              <a:t>midamble</a:t>
            </a:r>
            <a:r>
              <a:rPr lang="en-GB" sz="1600" dirty="0"/>
              <a:t> is used in the Data field</a:t>
            </a:r>
            <a:r>
              <a:rPr lang="en-GB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0 for 1 space-time stream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1 for 2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2 for 3 space-time streams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Set to 3 for 4 space-time streams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89978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 smtClean="0"/>
              <a:t>[1] 11-17-0995-00-00ax-Doppler-comment-resolutions</a:t>
            </a:r>
          </a:p>
          <a:p>
            <a:r>
              <a:rPr lang="en-US" dirty="0" smtClean="0"/>
              <a:t>[2] 11-17-0734-01-00ax-doppler-discussions</a:t>
            </a:r>
          </a:p>
          <a:p>
            <a:r>
              <a:rPr lang="en-US" dirty="0" smtClean="0"/>
              <a:t>[3] 11-17-0773-02-00ax-thoughts-on-doppler-design-in-802-11ax</a:t>
            </a:r>
            <a:endParaRPr lang="en-US" dirty="0"/>
          </a:p>
          <a:p>
            <a:r>
              <a:rPr lang="en-US" dirty="0" smtClean="0"/>
              <a:t>[4] 11-17-1021-00-00ax-usage-of-doppler-bit-in-11ax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pPr/>
              <a:t>9/13/2017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Ross Jian Yu, Huawei,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340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62185</TotalTime>
  <Words>967</Words>
  <Application>Microsoft Office PowerPoint</Application>
  <PresentationFormat>全屏显示(4:3)</PresentationFormat>
  <Paragraphs>176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Office Theme</vt:lpstr>
      <vt:lpstr>Visio</vt:lpstr>
      <vt:lpstr>Equation</vt:lpstr>
      <vt:lpstr>Capability on Doppler Mode</vt:lpstr>
      <vt:lpstr>Introduction</vt:lpstr>
      <vt:lpstr>Capability on HE-LTF Type  – Processing Time</vt:lpstr>
      <vt:lpstr>Capability on HE-LTF Type - FFT Size Switch</vt:lpstr>
      <vt:lpstr>Midamble with 2x and 1x HE-LTF Support Detail</vt:lpstr>
      <vt:lpstr>Capability on Midamble Rx Max NSTS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Ross Jian Yu</cp:lastModifiedBy>
  <cp:revision>826</cp:revision>
  <cp:lastPrinted>1601-01-01T00:00:00Z</cp:lastPrinted>
  <dcterms:created xsi:type="dcterms:W3CDTF">2015-10-31T00:33:08Z</dcterms:created>
  <dcterms:modified xsi:type="dcterms:W3CDTF">2017-09-12T20:44:29Z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(3)n6FO2Dj+mx3jbSpcuwnIDiKZEfbdcUGzqRNhaabpUJKxdl11qfP+XcB51MC28wZrOAWyAfk+
01QFtY1W1SGoQ/3gvXsjpwMIF+ZUXv1MZfHuoRaKS5yQ+2hAA5jJGW+C56vlUP8Ly8M+ecL+
Mxpwsj3zLMFKTsQnUOc0eF8EFUzeqXWPUxrzw33CRYF75W7450IjwpOTqIpkHiUws84Bjm9g
6BPbeHugbOVpM8WAbf</vt:lpwstr>
  </property>
  <property fmtid="{D5CDD505-2E9C-101B-9397-08002B2CF9AE}" pid="3" name="_2015_ms_pID_7253431">
    <vt:lpwstr>WdcB4NWkvtX7QnMTxyYrM85Obmvhstpa41H1b8w2I2WLXNMKKe6D3k
i0MmEnGOfqlOfA/7dKS9ahB5hXCDq/HmR1AobSE5awXy3Ff35GlhOaDLrNqPvPP8fowu+NJn
3gIC7ev9B42WGg47bz3Q8yzXUF4jet9g8CLzDuwPOif0wmICFEGLYzM6JdJHtZCYJeVoieKi
jGO2wqGXx6I+R1BaZuijk3BGvV7EjouCUdwd</vt:lpwstr>
  </property>
  <property fmtid="{D5CDD505-2E9C-101B-9397-08002B2CF9AE}" pid="4" name="_2015_ms_pID_7253432">
    <vt:lpwstr>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1505156017</vt:lpwstr>
  </property>
</Properties>
</file>