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0" r:id="rId3"/>
    <p:sldId id="346" r:id="rId4"/>
    <p:sldId id="351" r:id="rId5"/>
    <p:sldId id="352" r:id="rId6"/>
    <p:sldId id="347" r:id="rId7"/>
    <p:sldId id="353" r:id="rId8"/>
    <p:sldId id="32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9" autoAdjust="0"/>
    <p:restoredTop sz="94695" autoAdjust="0"/>
  </p:normalViewPr>
  <p:slideViewPr>
    <p:cSldViewPr>
      <p:cViewPr>
        <p:scale>
          <a:sx n="75" d="100"/>
          <a:sy n="75" d="100"/>
        </p:scale>
        <p:origin x="-1320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4456451-25AF-4CF9-A8D7-ADB1471E9FAE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B748E2-70ED-4DEB-B5F5-FA42AC966E8A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3AACD5-779E-465F-A308-9E7D06FD6C6A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BFC60E-8C2A-4834-9F92-49EF561AA28B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65E2301-2608-492E-8563-FD598A9268D7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6FDF072-343C-44CA-8ACF-726FF32F12B5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88C43A-8122-4FA3-8725-32927BDE3FBB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ADE3E9-7B61-479F-A438-DB047B9B71A5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802.11-17/1357r1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9FB3D5C-2D58-466C-BB13-BF7D88EADE27}" type="datetime1">
              <a:rPr lang="en-US" smtClean="0"/>
              <a:pPr/>
              <a:t>9/12/2017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Capability on Doppler Mode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01357691"/>
              </p:ext>
            </p:extLst>
          </p:nvPr>
        </p:nvGraphicFramePr>
        <p:xfrm>
          <a:off x="409575" y="2428875"/>
          <a:ext cx="8334375" cy="3867150"/>
        </p:xfrm>
        <a:graphic>
          <a:graphicData uri="http://schemas.openxmlformats.org/presentationml/2006/ole">
            <p:oleObj spid="_x0000_s12303" name="Document" r:id="rId4" imgW="9707978" imgH="450331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5054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C988AF-3126-4198-B6CD-F21A343EA89B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was proposed in [</a:t>
            </a:r>
            <a:r>
              <a:rPr lang="en-US" dirty="0" smtClean="0">
                <a:solidFill>
                  <a:schemeClr val="tx1"/>
                </a:solidFill>
              </a:rPr>
              <a:t>1-4] </a:t>
            </a:r>
            <a:r>
              <a:rPr lang="en-US" dirty="0">
                <a:solidFill>
                  <a:schemeClr val="tx1"/>
                </a:solidFill>
              </a:rPr>
              <a:t>to address the Doppler scenario for 11ax.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presentation discusses several </a:t>
            </a:r>
            <a:r>
              <a:rPr lang="en-US" dirty="0" smtClean="0">
                <a:solidFill>
                  <a:schemeClr val="tx1"/>
                </a:solidFill>
              </a:rPr>
              <a:t>issues </a:t>
            </a:r>
            <a:r>
              <a:rPr lang="en-US" dirty="0">
                <a:solidFill>
                  <a:schemeClr val="tx1"/>
                </a:solidFill>
              </a:rPr>
              <a:t>with the proposed design and propose </a:t>
            </a:r>
            <a:r>
              <a:rPr lang="en-US" dirty="0" smtClean="0">
                <a:solidFill>
                  <a:schemeClr val="tx1"/>
                </a:solidFill>
              </a:rPr>
              <a:t>the suggested modifications: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duration </a:t>
            </a:r>
            <a:r>
              <a:rPr lang="en-US" dirty="0" smtClean="0">
                <a:solidFill>
                  <a:schemeClr val="tx1"/>
                </a:solidFill>
              </a:rPr>
              <a:t>and Rx processing time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Midamble</a:t>
            </a:r>
            <a:r>
              <a:rPr lang="en-US" dirty="0" smtClean="0">
                <a:solidFill>
                  <a:schemeClr val="tx1"/>
                </a:solidFill>
              </a:rPr>
              <a:t> Rx Max NSTS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2011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609600"/>
          </a:xfrm>
        </p:spPr>
        <p:txBody>
          <a:bodyPr/>
          <a:lstStyle/>
          <a:p>
            <a:pPr marL="457200" lvl="1" indent="0"/>
            <a:r>
              <a:rPr lang="en-US" dirty="0" smtClean="0"/>
              <a:t>Capability on </a:t>
            </a:r>
            <a:r>
              <a:rPr lang="en-US" altLang="zh-CN" dirty="0" smtClean="0"/>
              <a:t>HE-LTF </a:t>
            </a:r>
            <a:r>
              <a:rPr lang="en-US" altLang="zh-CN" dirty="0"/>
              <a:t>T</a:t>
            </a:r>
            <a:r>
              <a:rPr lang="en-US" altLang="zh-CN" dirty="0" smtClean="0"/>
              <a:t>ype </a:t>
            </a:r>
            <a:br>
              <a:rPr lang="en-US" altLang="zh-CN" dirty="0" smtClean="0"/>
            </a:br>
            <a:r>
              <a:rPr lang="en-US" altLang="zh-CN" dirty="0" smtClean="0"/>
              <a:t>– Processing </a:t>
            </a:r>
            <a:r>
              <a:rPr lang="en-US" altLang="zh-CN" dirty="0"/>
              <a:t>T</a:t>
            </a:r>
            <a:r>
              <a:rPr lang="en-US" altLang="zh-CN" dirty="0" smtClean="0"/>
              <a:t>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6" y="1528764"/>
            <a:ext cx="8162132" cy="35437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4X data symbol sometimes needs another 4X data symbol duration  processing time after the reception, e.g., 4X Data-9 in the figure below.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When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duration is comparably short, e.g., Two 1X HE-LTF with 0.8us GI (8us in total), there may not be enough time for FFT, channel estimation and pre-processing before the processing of 4X Data-10. Further averaging the CHEST of the </a:t>
            </a:r>
            <a:r>
              <a:rPr lang="en-US" sz="1600" b="0" dirty="0" err="1" smtClean="0"/>
              <a:t>midabmle</a:t>
            </a:r>
            <a:r>
              <a:rPr lang="en-US" sz="1600" b="0" dirty="0" smtClean="0"/>
              <a:t> and previous CHEST may take more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Hence, the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duration should be longer than some threshold so that the Rx has enough time to proceed the channel estimation and pre-processing before the decoding of the next symbol after the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: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DDD407B-3BE5-4B96-B1B9-5134499F3DA6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43615116"/>
              </p:ext>
            </p:extLst>
          </p:nvPr>
        </p:nvGraphicFramePr>
        <p:xfrm>
          <a:off x="-220666" y="2842794"/>
          <a:ext cx="9633412" cy="2186406"/>
        </p:xfrm>
        <a:graphic>
          <a:graphicData uri="http://schemas.openxmlformats.org/presentationml/2006/ole">
            <p:oleObj spid="_x0000_s10640" name="Visio" r:id="rId3" imgW="10677620" imgH="2419445" progId="Visio.Drawing.11">
              <p:embed/>
            </p:oleObj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53000" y="556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4820779"/>
              </p:ext>
            </p:extLst>
          </p:nvPr>
        </p:nvGraphicFramePr>
        <p:xfrm>
          <a:off x="2209800" y="5961062"/>
          <a:ext cx="4513263" cy="363538"/>
        </p:xfrm>
        <a:graphic>
          <a:graphicData uri="http://schemas.openxmlformats.org/presentationml/2006/ole">
            <p:oleObj spid="_x0000_s10641" name="Equation" r:id="rId4" imgW="2844720" imgH="22860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3980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685800" y="1596748"/>
            <a:ext cx="7770813" cy="37211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simplicity, another option is to restrict </a:t>
            </a:r>
            <a:r>
              <a:rPr lang="en-US" sz="1600" b="0" dirty="0" smtClean="0"/>
              <a:t>1X/2X </a:t>
            </a:r>
            <a:r>
              <a:rPr lang="en-US" sz="1600" b="0" dirty="0"/>
              <a:t>HE-LTF type, for example, forbid using </a:t>
            </a:r>
            <a:r>
              <a:rPr lang="en-US" sz="1600" b="0" dirty="0" smtClean="0"/>
              <a:t>1X/2X </a:t>
            </a:r>
            <a:r>
              <a:rPr lang="en-US" sz="1600" b="0" dirty="0"/>
              <a:t>HE-LTF for Doppler mode</a:t>
            </a:r>
            <a:r>
              <a:rPr lang="en-US" sz="1600" b="0" dirty="0" smtClean="0"/>
              <a:t>. </a:t>
            </a:r>
            <a:r>
              <a:rPr lang="en-US" sz="1600" b="0" dirty="0" err="1" smtClean="0"/>
              <a:t>Becuz</a:t>
            </a:r>
            <a:r>
              <a:rPr lang="en-US" sz="1600" b="0" dirty="0" smtClean="0"/>
              <a:t> 4X HE-LTF will ensure at least 13.6us duration for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Whilst we do see gains for using short HE-LTF </a:t>
            </a:r>
            <a:r>
              <a:rPr lang="en-US" altLang="zh-CN" sz="1600" b="0" dirty="0" smtClean="0"/>
              <a:t>with the simulation results in [2][3], hence here we propose to have a capability bit for 1X/2X HE-LTF in Doppler mode.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Another factor we need to consider is FFT size switch between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and data when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has 1X/2X HE-LTF. The Rx needs to switch between large FFT size (4X) and small </a:t>
            </a:r>
            <a:r>
              <a:rPr lang="en-US" sz="1600" b="0" dirty="0" smtClean="0"/>
              <a:t>FFT size (1X/2X), </a:t>
            </a:r>
            <a:r>
              <a:rPr lang="en-US" sz="1600" b="0" dirty="0" smtClean="0"/>
              <a:t>which leads to complexity for the Rx.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May still use 4X FFT size for 1X/2X HE-LTF, whilst it depends on implementation and will leads to more delay and leads to the issues discussed in slide 3.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Considering both reasons, here we propose to have a capability bit for 1X/2X HE-LTF in Doppler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B68 of HE PHY Capabilities Information field changes from Reserved to </a:t>
            </a:r>
            <a:r>
              <a:rPr lang="en-US" altLang="zh-CN" sz="1400" dirty="0" err="1"/>
              <a:t>Midamble</a:t>
            </a:r>
            <a:r>
              <a:rPr lang="en-US" altLang="zh-CN" sz="1400" dirty="0"/>
              <a:t> with 2x and 1x HE-LTF Support: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dirty="0"/>
              <a:t>When Doppler Rx subfield is set to 1, indicates support for receiving </a:t>
            </a:r>
            <a:r>
              <a:rPr lang="en-GB" sz="1400" dirty="0" err="1"/>
              <a:t>Midambles</a:t>
            </a:r>
            <a:r>
              <a:rPr lang="en-GB" sz="1400" dirty="0"/>
              <a:t> with 2x HE-LTF, and 1x HE-LTF 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96709"/>
          </a:xfrm>
        </p:spPr>
        <p:txBody>
          <a:bodyPr/>
          <a:lstStyle/>
          <a:p>
            <a:r>
              <a:rPr lang="en-US" dirty="0"/>
              <a:t>Capability on </a:t>
            </a:r>
            <a:r>
              <a:rPr lang="en-US" altLang="zh-CN" dirty="0"/>
              <a:t>HE-LTF </a:t>
            </a:r>
            <a:r>
              <a:rPr lang="en-US" altLang="zh-CN" dirty="0" smtClean="0"/>
              <a:t>Type</a:t>
            </a:r>
            <a:br>
              <a:rPr lang="en-US" altLang="zh-CN" dirty="0" smtClean="0"/>
            </a:br>
            <a:r>
              <a:rPr lang="en-US" altLang="zh-CN" dirty="0" smtClean="0"/>
              <a:t>- FFT Size </a:t>
            </a:r>
            <a:r>
              <a:rPr lang="en-US" altLang="zh-CN" dirty="0"/>
              <a:t>S</a:t>
            </a:r>
            <a:r>
              <a:rPr lang="en-US" altLang="zh-CN" dirty="0" smtClean="0"/>
              <a:t>witch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124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/>
              <a:t>Capability on </a:t>
            </a:r>
            <a:r>
              <a:rPr lang="en-US" dirty="0" err="1" smtClean="0">
                <a:solidFill>
                  <a:schemeClr val="tx1"/>
                </a:solidFill>
              </a:rPr>
              <a:t>Midamble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Rx Max NSTS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856538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Another factor that affects the Rx’s complexity handling the </a:t>
            </a:r>
            <a:r>
              <a:rPr lang="en-US" sz="2000" b="0" dirty="0" err="1" smtClean="0"/>
              <a:t>midamble</a:t>
            </a:r>
            <a:r>
              <a:rPr lang="en-US" sz="2000" b="0" dirty="0" smtClean="0"/>
              <a:t> is the </a:t>
            </a:r>
            <a:r>
              <a:rPr lang="en-GB" sz="2000" b="0" dirty="0"/>
              <a:t>number of space-time streams </a:t>
            </a:r>
            <a:r>
              <a:rPr lang="en-GB" sz="2000" b="0" dirty="0" smtClean="0"/>
              <a:t>(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). Larger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needs either more processing time or more buffer/hardware.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Moreover</a:t>
            </a:r>
            <a:r>
              <a:rPr lang="en-US" sz="2000" b="0" dirty="0"/>
              <a:t>, from the </a:t>
            </a:r>
            <a:r>
              <a:rPr lang="en-US" sz="2000" b="0" dirty="0" smtClean="0"/>
              <a:t>STA’s type or application point of view, some Rx may prefer a more robust transmission with low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(mobile phone, </a:t>
            </a:r>
            <a:r>
              <a:rPr lang="en-US" sz="2000" b="0" dirty="0" err="1" smtClean="0"/>
              <a:t>IoT</a:t>
            </a:r>
            <a:r>
              <a:rPr lang="en-US" sz="2000" b="0" dirty="0" smtClean="0"/>
              <a:t> devices), whilst some Rx may need a higher data rate with high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(backhaul, TV etc.).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Hence it is </a:t>
            </a:r>
            <a:r>
              <a:rPr lang="en-US" sz="2000" b="0" dirty="0"/>
              <a:t>better to have a capability field so that when Doppler Rx field is set to 1, the STA can indicate </a:t>
            </a:r>
            <a:r>
              <a:rPr lang="en-GB" sz="2000" b="0" dirty="0"/>
              <a:t>the maximum number of space-time streams supported for reception when </a:t>
            </a:r>
            <a:r>
              <a:rPr lang="en-GB" sz="2000" b="0" dirty="0" err="1"/>
              <a:t>midamble</a:t>
            </a:r>
            <a:r>
              <a:rPr lang="en-GB" sz="2000" b="0" dirty="0"/>
              <a:t> is used in the Data field</a:t>
            </a:r>
            <a:r>
              <a:rPr lang="en-GB" sz="2000" b="0" dirty="0" smtClean="0"/>
              <a:t>.</a:t>
            </a:r>
            <a:endParaRPr 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346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681" y="1751013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</a:t>
            </a:r>
            <a:r>
              <a:rPr lang="en-US" dirty="0"/>
              <a:t>support </a:t>
            </a:r>
            <a:r>
              <a:rPr lang="en-US" dirty="0" smtClean="0"/>
              <a:t>to </a:t>
            </a:r>
            <a:r>
              <a:rPr lang="en-US" dirty="0"/>
              <a:t>have a capability bit for 1X/2X HE-LTF in Doppler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B68 </a:t>
            </a:r>
            <a:r>
              <a:rPr lang="en-US" altLang="zh-CN" sz="1800" dirty="0"/>
              <a:t>of HE PHY Capabilities Information field changes from Reserved to </a:t>
            </a:r>
            <a:r>
              <a:rPr lang="en-US" altLang="zh-CN" sz="1800" dirty="0" err="1" smtClean="0"/>
              <a:t>Midamble</a:t>
            </a:r>
            <a:r>
              <a:rPr lang="en-US" altLang="zh-CN" sz="1800" dirty="0" smtClean="0"/>
              <a:t> with 2x and 1x HE-LTF Support: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When Doppler Rx subfield is set to 1, indicates support for receiving </a:t>
            </a:r>
            <a:r>
              <a:rPr lang="en-GB" sz="1600" dirty="0" err="1"/>
              <a:t>Midambles</a:t>
            </a:r>
            <a:r>
              <a:rPr lang="en-GB" sz="1600" dirty="0"/>
              <a:t> with 2x HE-LTF, and 1x </a:t>
            </a:r>
            <a:r>
              <a:rPr lang="en-GB" sz="1600" dirty="0"/>
              <a:t>HE-LTF </a:t>
            </a:r>
            <a:r>
              <a:rPr lang="en-GB" altLang="zh-CN" sz="1600" dirty="0" smtClean="0"/>
              <a:t>(if </a:t>
            </a:r>
            <a:r>
              <a:rPr lang="en-GB" altLang="zh-CN" sz="1600" dirty="0" smtClean="0"/>
              <a:t>the “HE SU PPDU And HE ER SU PPDU With 1x HE-LTF And 0.8 us GI” subfield is set to </a:t>
            </a:r>
            <a:r>
              <a:rPr lang="en-GB" altLang="zh-CN" sz="1600" dirty="0" smtClean="0"/>
              <a:t>1)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9780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capability bit for </a:t>
            </a:r>
            <a:r>
              <a:rPr lang="en-US" dirty="0" err="1"/>
              <a:t>Midamble</a:t>
            </a:r>
            <a:r>
              <a:rPr lang="en-US" dirty="0"/>
              <a:t> Rx Max NSTS: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B15-16 </a:t>
            </a:r>
            <a:r>
              <a:rPr lang="en-US" altLang="zh-CN" sz="1800" dirty="0"/>
              <a:t>of HE PHY Capabilities Information field changes from Reserved to </a:t>
            </a:r>
            <a:r>
              <a:rPr lang="en-US" altLang="zh-CN" sz="1800" dirty="0" err="1"/>
              <a:t>Midamble</a:t>
            </a:r>
            <a:r>
              <a:rPr lang="en-US" altLang="zh-CN" sz="1800" dirty="0"/>
              <a:t> Rx Max NSTS: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When Doppler Rx field is set to 1, indicates the maximum number of space-time streams supported for reception when </a:t>
            </a:r>
            <a:r>
              <a:rPr lang="en-GB" sz="1600" dirty="0" err="1"/>
              <a:t>midamble</a:t>
            </a:r>
            <a:r>
              <a:rPr lang="en-GB" sz="1600" dirty="0"/>
              <a:t> is used in the Data field</a:t>
            </a:r>
            <a:r>
              <a:rPr lang="en-GB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0 for 1 space-time stream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1 for 2 space-time streams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2 for 3 space-time streams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3 for 4 space-time streams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8997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443" y="1751013"/>
            <a:ext cx="7770813" cy="4113213"/>
          </a:xfrm>
        </p:spPr>
        <p:txBody>
          <a:bodyPr/>
          <a:lstStyle/>
          <a:p>
            <a:r>
              <a:rPr lang="en-US" dirty="0" smtClean="0"/>
              <a:t>[1] 11-17-0995-00-00ax-Doppler-comment-resolutions</a:t>
            </a:r>
          </a:p>
          <a:p>
            <a:r>
              <a:rPr lang="en-US" dirty="0" smtClean="0"/>
              <a:t>[2] 11-17-0734-01-00ax-doppler-discussions</a:t>
            </a:r>
          </a:p>
          <a:p>
            <a:r>
              <a:rPr lang="en-US" dirty="0" smtClean="0"/>
              <a:t>[3] 11-17-0773-02-00ax-thoughts-on-doppler-design-in-802-11ax</a:t>
            </a:r>
            <a:endParaRPr lang="en-US" dirty="0"/>
          </a:p>
          <a:p>
            <a:r>
              <a:rPr lang="en-US" dirty="0" smtClean="0"/>
              <a:t>[4] 11-17-1021-00-00ax-usage-of-doppler-bit-in-11ax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34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61100</TotalTime>
  <Words>801</Words>
  <Application>Microsoft Office PowerPoint</Application>
  <PresentationFormat>全屏显示(4:3)</PresentationFormat>
  <Paragraphs>94</Paragraphs>
  <Slides>8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Office Theme</vt:lpstr>
      <vt:lpstr>Document</vt:lpstr>
      <vt:lpstr>Visio</vt:lpstr>
      <vt:lpstr>Equation</vt:lpstr>
      <vt:lpstr>Capability on Doppler Mode</vt:lpstr>
      <vt:lpstr>Introduction</vt:lpstr>
      <vt:lpstr>Capability on HE-LTF Type  – Processing Time</vt:lpstr>
      <vt:lpstr>Capability on HE-LTF Type - FFT Size Switch</vt:lpstr>
      <vt:lpstr>Capability on Midamble Rx Max NSTS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Ross Jian Yu</cp:lastModifiedBy>
  <cp:revision>815</cp:revision>
  <cp:lastPrinted>1601-01-01T00:00:00Z</cp:lastPrinted>
  <dcterms:created xsi:type="dcterms:W3CDTF">2015-10-31T00:33:08Z</dcterms:created>
  <dcterms:modified xsi:type="dcterms:W3CDTF">2017-09-12T02:14:40Z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(3)n6FO2Dj+mx3jbSpcuwnIDiKZEfbdcUGzqRNhaabpUJKxdl11qfP+XcB51MC28wZrOAWyAfk+
01QFtY1W1SGoQ/3gvXsjpwMIF+ZUXv1MZfHuoRaKS5yQ+2hAA5jJGW+C56vlUP8Ly8M+ecL+
Mxpwsj3zLMFKTsQnUOc0eF8EFUzeqXWPUxrzw33CRYF75W7450IjwpOTqIpkHiUws84Bjm9g
6BPbeHugbOVpM8WAbf</vt:lpwstr>
  </property>
  <property fmtid="{D5CDD505-2E9C-101B-9397-08002B2CF9AE}" pid="3" name="_2015_ms_pID_7253431">
    <vt:lpwstr>WdcB4NWkvtX7QnMTxyYrM85Obmvhstpa41H1b8w2I2WLXNMKKe6D3k
i0MmEnGOfqlOfA/7dKS9ahB5hXCDq/HmR1AobSE5awXy3Ff35GlhOaDLrNqPvPP8fowu+NJn
3gIC7ev9B42WGg47bz3Q8yzXUF4jet9g8CLzDuwPOif0wmICFEGLYzM6JdJHtZCYJeVoieKi
jGO2wqGXx6I+R1BaZuijk3BGvV7EjouCUdwd</vt:lpwstr>
  </property>
  <property fmtid="{D5CDD505-2E9C-101B-9397-08002B2CF9AE}" pid="4" name="_2015_ms_pID_7253432">
    <vt:lpwstr>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1505156017</vt:lpwstr>
  </property>
</Properties>
</file>