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3" r:id="rId2"/>
    <p:sldId id="538" r:id="rId3"/>
    <p:sldId id="540" r:id="rId4"/>
    <p:sldId id="541" r:id="rId5"/>
    <p:sldId id="539" r:id="rId6"/>
    <p:sldId id="542" r:id="rId7"/>
    <p:sldId id="543" r:id="rId8"/>
    <p:sldId id="544" r:id="rId9"/>
    <p:sldId id="545" r:id="rId10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38"/>
            <p14:sldId id="540"/>
            <p14:sldId id="541"/>
            <p14:sldId id="539"/>
            <p14:sldId id="542"/>
            <p14:sldId id="543"/>
            <p14:sldId id="544"/>
            <p14:sldId id="5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429" autoAdjust="0"/>
  </p:normalViewPr>
  <p:slideViewPr>
    <p:cSldViewPr>
      <p:cViewPr varScale="1">
        <p:scale>
          <a:sx n="112" d="100"/>
          <a:sy n="112" d="100"/>
        </p:scale>
        <p:origin x="16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September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802.11-17/1356r4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Duty cycle mode STA’s PS follow-up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2017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2017-09-10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altLang="ko-KR" sz="2000" dirty="0" smtClean="0"/>
              <a:t>During the previous September meeting, we agreed that </a:t>
            </a:r>
          </a:p>
          <a:p>
            <a:pPr lvl="1"/>
            <a:r>
              <a:rPr lang="en-GB" altLang="ko-KR" sz="1800" i="1" dirty="0" smtClean="0"/>
              <a:t>AP </a:t>
            </a:r>
            <a:r>
              <a:rPr lang="en-GB" altLang="ko-KR" sz="1800" i="1" dirty="0"/>
              <a:t>indicates a BSS parameter update by incrementing a counter in the wake-up </a:t>
            </a:r>
            <a:r>
              <a:rPr lang="en-GB" altLang="ko-KR" sz="1800" i="1" dirty="0" smtClean="0"/>
              <a:t>frame[1</a:t>
            </a:r>
            <a:r>
              <a:rPr lang="en-GB" altLang="ko-KR" sz="1800" i="1" dirty="0"/>
              <a:t>]</a:t>
            </a:r>
            <a:endParaRPr lang="en-GB" altLang="ko-KR" sz="1800" i="1" dirty="0" smtClean="0"/>
          </a:p>
          <a:p>
            <a:pPr lvl="1"/>
            <a:r>
              <a:rPr lang="en-US" altLang="ko-KR" sz="1800" dirty="0" smtClean="0"/>
              <a:t>By a counter value, a STA can decide whether or not the STA updates the BSS parameter </a:t>
            </a:r>
          </a:p>
          <a:p>
            <a:pPr lvl="2"/>
            <a:r>
              <a:rPr lang="en-US" altLang="ko-KR" sz="1600" dirty="0" smtClean="0"/>
              <a:t>E.g.,) If the STA receives the same counter as its stored counter, the STA doesn’t have to attempt the BSS parameter update</a:t>
            </a:r>
          </a:p>
          <a:p>
            <a:r>
              <a:rPr lang="en-US" altLang="ko-KR" sz="2000" dirty="0" smtClean="0"/>
              <a:t>AP </a:t>
            </a:r>
            <a:r>
              <a:rPr lang="en-US" altLang="ko-KR" sz="2000" dirty="0"/>
              <a:t>can send a </a:t>
            </a:r>
            <a:r>
              <a:rPr lang="en-US" altLang="ko-KR" sz="2000" dirty="0" smtClean="0"/>
              <a:t>broadcast wake-up </a:t>
            </a:r>
            <a:r>
              <a:rPr lang="en-US" altLang="ko-KR" sz="2000" dirty="0"/>
              <a:t>frame before sending broadcast data [2] as well as for indicating BSS parameter update [3</a:t>
            </a:r>
            <a:r>
              <a:rPr lang="en-US" altLang="ko-KR" sz="2000" dirty="0" smtClean="0"/>
              <a:t>]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contribution, we proposes for an AP to send a broadcast wake-up frame before sending a broadcast data and the corresponding power saving procedures</a:t>
            </a:r>
            <a:endParaRPr lang="en-US" altLang="ko-KR" sz="2000" dirty="0"/>
          </a:p>
          <a:p>
            <a:pPr lvl="0"/>
            <a:endParaRPr lang="en-US" altLang="ko-KR" sz="2000" dirty="0"/>
          </a:p>
          <a:p>
            <a:endParaRPr lang="en-US" altLang="ko-KR" sz="2000" dirty="0" smtClean="0"/>
          </a:p>
          <a:p>
            <a:endParaRPr lang="en-GB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2340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AP has to inform STAs whether the broadcast WUR frame is sent for BSS parameter update or broadcast data</a:t>
            </a:r>
          </a:p>
          <a:p>
            <a:r>
              <a:rPr lang="en-US" altLang="ko-KR" sz="1800" dirty="0" smtClean="0"/>
              <a:t>AP </a:t>
            </a:r>
            <a:r>
              <a:rPr lang="en-US" altLang="ko-KR" sz="1800" dirty="0"/>
              <a:t>includes </a:t>
            </a:r>
            <a:r>
              <a:rPr lang="en-US" altLang="ko-KR" sz="1800" dirty="0" smtClean="0"/>
              <a:t>Broadcast Data (BD) presence field </a:t>
            </a:r>
            <a:r>
              <a:rPr lang="en-US" altLang="ko-KR" sz="1800" dirty="0"/>
              <a:t>in a </a:t>
            </a:r>
            <a:r>
              <a:rPr lang="en-US" altLang="ko-KR" sz="1800" dirty="0" smtClean="0"/>
              <a:t>WUR </a:t>
            </a:r>
            <a:r>
              <a:rPr lang="en-US" altLang="ko-KR" sz="1800" dirty="0"/>
              <a:t>frame</a:t>
            </a:r>
          </a:p>
          <a:p>
            <a:pPr lvl="1"/>
            <a:r>
              <a:rPr lang="en-US" altLang="ko-KR" sz="1400" dirty="0" smtClean="0"/>
              <a:t>BD presence indicates the presence of broadcast data (it’s same as Bit 0 (AID0) of Bitmap Control field of TIM element in legacy WLAN [4]) </a:t>
            </a:r>
          </a:p>
          <a:p>
            <a:r>
              <a:rPr lang="en-US" altLang="ko-KR" sz="1800" dirty="0" smtClean="0"/>
              <a:t>If a STA receives a broadcast WUR frame including BD presence set to 1, the STA may attempt to receive the broadcast data </a:t>
            </a:r>
          </a:p>
          <a:p>
            <a:pPr lvl="1"/>
            <a:r>
              <a:rPr lang="en-US" altLang="ko-KR" sz="1400" dirty="0" smtClean="0"/>
              <a:t>Ex1) The STA may enter the doze state until DTIM </a:t>
            </a:r>
            <a:r>
              <a:rPr lang="en-US" altLang="ko-KR" sz="1400" dirty="0" err="1" smtClean="0"/>
              <a:t>Tx</a:t>
            </a:r>
            <a:r>
              <a:rPr lang="en-US" altLang="ko-KR" sz="1400" dirty="0" smtClean="0"/>
              <a:t> time</a:t>
            </a:r>
          </a:p>
          <a:p>
            <a:pPr lvl="1"/>
            <a:r>
              <a:rPr lang="en-US" altLang="ko-KR" sz="1400" dirty="0" smtClean="0"/>
              <a:t>Ex2) The STA may re-enter the WUR mode right after receiving the broadcast data</a:t>
            </a:r>
          </a:p>
          <a:p>
            <a:r>
              <a:rPr lang="en-US" altLang="ko-KR" sz="1800" dirty="0" smtClean="0"/>
              <a:t>AP may send the same B-WUR frame several times for more reliability</a:t>
            </a:r>
          </a:p>
          <a:p>
            <a:pPr lvl="1"/>
            <a:r>
              <a:rPr lang="en-US" altLang="ko-KR" sz="1400" dirty="0" smtClean="0"/>
              <a:t>In this case, AP includes sequence number for broadcast data in B-WUR frame for STAs to avoid unnecessary </a:t>
            </a:r>
            <a:r>
              <a:rPr lang="en-US" altLang="ko-KR" sz="1400" dirty="0"/>
              <a:t>wake-up for duplicate B-WUR frame receptions</a:t>
            </a:r>
            <a:endParaRPr lang="en-US" altLang="ko-KR" sz="1400" dirty="0" smtClean="0"/>
          </a:p>
          <a:p>
            <a:pPr lvl="1"/>
            <a:r>
              <a:rPr lang="en-US" altLang="ko-KR" sz="1400" dirty="0" smtClean="0"/>
              <a:t>STA can ignore the B-WUR frame with the same sequence number as the previous</a:t>
            </a:r>
          </a:p>
          <a:p>
            <a:pPr lvl="1"/>
            <a:endParaRPr lang="en-US" altLang="ko-KR" sz="14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pPr lvl="1"/>
            <a:endParaRPr lang="en-US" altLang="ko-KR" sz="1400" dirty="0" smtClean="0"/>
          </a:p>
          <a:p>
            <a:pPr marL="457200" lvl="1" indent="0">
              <a:buNone/>
            </a:pPr>
            <a:endParaRPr lang="en-US" altLang="ko-KR" sz="1400" dirty="0" smtClean="0"/>
          </a:p>
          <a:p>
            <a:endParaRPr lang="en-US" altLang="ko-KR" sz="1800" dirty="0"/>
          </a:p>
          <a:p>
            <a:pPr lvl="0"/>
            <a:endParaRPr lang="en-US" altLang="ko-KR" sz="1800" dirty="0"/>
          </a:p>
          <a:p>
            <a:endParaRPr lang="en-US" altLang="ko-KR" sz="1800" dirty="0" smtClean="0"/>
          </a:p>
          <a:p>
            <a:endParaRPr lang="en-GB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1490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AP can send a broadcast wake-up frame before sending broadcast data </a:t>
            </a:r>
            <a:r>
              <a:rPr lang="en-US" altLang="ko-KR" sz="2000" dirty="0" smtClean="0"/>
              <a:t>as </a:t>
            </a:r>
            <a:r>
              <a:rPr lang="en-US" altLang="ko-KR" sz="2000" dirty="0"/>
              <a:t>well as for indicating BSS parameter </a:t>
            </a:r>
            <a:r>
              <a:rPr lang="en-US" altLang="ko-KR" sz="2000" dirty="0" smtClean="0"/>
              <a:t>update</a:t>
            </a:r>
            <a:endParaRPr lang="en-US" altLang="ko-KR" sz="2000" dirty="0"/>
          </a:p>
          <a:p>
            <a:r>
              <a:rPr lang="en-US" altLang="ko-KR" sz="2000" dirty="0" smtClean="0"/>
              <a:t>AP includes the information for </a:t>
            </a:r>
            <a:r>
              <a:rPr lang="en-US" altLang="ko-KR" sz="2000" dirty="0"/>
              <a:t>indicating broadcast data presence</a:t>
            </a:r>
            <a:r>
              <a:rPr lang="en-US" altLang="ko-KR" sz="2000" dirty="0" smtClean="0"/>
              <a:t> (e.g., Broadcast </a:t>
            </a:r>
            <a:r>
              <a:rPr lang="en-US" altLang="ko-KR" sz="2000" dirty="0"/>
              <a:t>Data (BD) presence </a:t>
            </a:r>
            <a:r>
              <a:rPr lang="en-US" altLang="ko-KR" sz="2000" dirty="0" smtClean="0"/>
              <a:t>field) </a:t>
            </a:r>
            <a:r>
              <a:rPr lang="en-US" altLang="ko-KR" sz="2000" dirty="0"/>
              <a:t>in a broadcast WUR </a:t>
            </a:r>
            <a:r>
              <a:rPr lang="en-US" altLang="ko-KR" sz="2000" dirty="0" smtClean="0"/>
              <a:t>frame</a:t>
            </a:r>
          </a:p>
          <a:p>
            <a:pPr lvl="1"/>
            <a:r>
              <a:rPr lang="en-US" altLang="ko-KR" sz="1800" b="1" dirty="0" smtClean="0">
                <a:ea typeface="+mn-ea"/>
                <a:cs typeface="+mn-cs"/>
              </a:rPr>
              <a:t>In this case STA can return to WUR mode right after receiving broadcast data</a:t>
            </a:r>
          </a:p>
          <a:p>
            <a:r>
              <a:rPr lang="en-US" altLang="ko-KR" sz="2000" dirty="0" smtClean="0"/>
              <a:t>AP </a:t>
            </a:r>
            <a:r>
              <a:rPr lang="en-US" altLang="ko-KR" sz="2000" dirty="0"/>
              <a:t>may includes sequence number in B-WUR frame for STAs to avoid unnecessary wake-up for duplicate B-WUR frames</a:t>
            </a:r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6882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</a:t>
            </a:r>
            <a:r>
              <a:rPr lang="en-GB" altLang="ko-KR" dirty="0"/>
              <a:t> </a:t>
            </a:r>
            <a:r>
              <a:rPr lang="en-GB" altLang="ko-KR" dirty="0" smtClean="0"/>
              <a:t>17/1368r2, </a:t>
            </a:r>
            <a:r>
              <a:rPr lang="en-GB" altLang="ko-KR" dirty="0"/>
              <a:t>BSS parameters update notification</a:t>
            </a:r>
            <a:endParaRPr lang="en-US" altLang="ko-KR" dirty="0" smtClean="0"/>
          </a:p>
          <a:p>
            <a:r>
              <a:rPr lang="en-US" altLang="ko-KR" dirty="0" smtClean="0"/>
              <a:t>[2]</a:t>
            </a:r>
            <a:r>
              <a:rPr lang="en-GB" altLang="ko-KR" dirty="0" smtClean="0"/>
              <a:t> </a:t>
            </a:r>
            <a:r>
              <a:rPr lang="en-GB" altLang="ko-KR" dirty="0"/>
              <a:t>17/124r4, WUR MAC and Wakeup Frame</a:t>
            </a:r>
            <a:endParaRPr lang="en-US" altLang="ko-KR" dirty="0"/>
          </a:p>
          <a:p>
            <a:r>
              <a:rPr lang="en-US" altLang="ko-KR" dirty="0" smtClean="0"/>
              <a:t>[3] </a:t>
            </a:r>
            <a:r>
              <a:rPr lang="en-GB" altLang="ko-KR" dirty="0" smtClean="0"/>
              <a:t>17/978r2, </a:t>
            </a:r>
            <a:r>
              <a:rPr lang="en-US" altLang="ko-KR" dirty="0"/>
              <a:t>Power saving operation for WUR STAs in duty cycle </a:t>
            </a:r>
            <a:r>
              <a:rPr lang="en-US" altLang="ko-KR" dirty="0" smtClean="0"/>
              <a:t>mode</a:t>
            </a:r>
          </a:p>
          <a:p>
            <a:r>
              <a:rPr lang="en-US" altLang="ko-KR" dirty="0" smtClean="0"/>
              <a:t>[4] 802.11-2016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9959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r>
              <a:rPr lang="en-US" altLang="ko-KR" dirty="0" smtClean="0"/>
              <a:t>A broadcast wake-up frame includes the information for indicating the group addressed frame transmission through PCR</a:t>
            </a:r>
          </a:p>
          <a:p>
            <a:pPr lvl="2"/>
            <a:r>
              <a:rPr lang="en-US" altLang="ko-KR" dirty="0" smtClean="0"/>
              <a:t>The details indicating the group addressed frame transmission (e.g., using Group ID or additional bit) is TBD </a:t>
            </a:r>
          </a:p>
          <a:p>
            <a:r>
              <a:rPr lang="en-US" altLang="ko-KR" dirty="0" smtClean="0"/>
              <a:t>Y:17, N:0, A: 39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906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the following?</a:t>
            </a:r>
          </a:p>
          <a:p>
            <a:pPr lvl="1"/>
            <a:r>
              <a:rPr lang="en-US" altLang="ko-KR" dirty="0" smtClean="0"/>
              <a:t>If a STA receives a broadcast wake-up frame indicating a group addressed frame TX through the PCR, the STA may attempt to receive a group </a:t>
            </a:r>
            <a:r>
              <a:rPr lang="en-US" altLang="ko-KR" dirty="0"/>
              <a:t>addressed </a:t>
            </a:r>
            <a:r>
              <a:rPr lang="en-US" altLang="ko-KR" dirty="0" smtClean="0"/>
              <a:t>frame </a:t>
            </a:r>
            <a:r>
              <a:rPr lang="en-US" altLang="ko-KR" dirty="0"/>
              <a:t>through PCR </a:t>
            </a:r>
          </a:p>
          <a:p>
            <a:r>
              <a:rPr lang="en-US" altLang="ko-KR" dirty="0" smtClean="0"/>
              <a:t>Y:21, N:0, A: 29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2740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 to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SFD</a:t>
            </a:r>
          </a:p>
          <a:p>
            <a:pPr lvl="1"/>
            <a:r>
              <a:rPr lang="en-US" altLang="ko-KR" dirty="0" smtClean="0"/>
              <a:t>A broadcast wake-up frame includes the information for indicating the group addressed frame transmission through PCR</a:t>
            </a:r>
          </a:p>
          <a:p>
            <a:pPr lvl="2"/>
            <a:r>
              <a:rPr lang="en-US" altLang="ko-KR" dirty="0" smtClean="0"/>
              <a:t>The details indicating the group addressed frame transmission (e.g., using Group ID or additional bit) is TBD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6546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add the following to </a:t>
            </a:r>
            <a:r>
              <a:rPr lang="en-US" altLang="ko-KR" dirty="0" err="1"/>
              <a:t>TGba</a:t>
            </a:r>
            <a:r>
              <a:rPr lang="en-US" altLang="ko-KR" dirty="0"/>
              <a:t> SFD</a:t>
            </a:r>
          </a:p>
          <a:p>
            <a:pPr lvl="1"/>
            <a:r>
              <a:rPr lang="en-US" altLang="ko-KR" dirty="0" smtClean="0"/>
              <a:t>If a STA receives a broadcast wake-up frame indicating a group addressed frame TX through the PCR, the STA may attempt to receive a group </a:t>
            </a:r>
            <a:r>
              <a:rPr lang="en-US" altLang="ko-KR" dirty="0"/>
              <a:t>addressed </a:t>
            </a:r>
            <a:r>
              <a:rPr lang="en-US" altLang="ko-KR" dirty="0" smtClean="0"/>
              <a:t>frame </a:t>
            </a:r>
            <a:r>
              <a:rPr lang="en-US" altLang="ko-KR" dirty="0"/>
              <a:t>through PCR 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September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5854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137765</TotalTime>
  <Words>727</Words>
  <Application>Microsoft Office PowerPoint</Application>
  <PresentationFormat>화면 슬라이드 쇼(4:3)</PresentationFormat>
  <Paragraphs>103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굴림</vt:lpstr>
      <vt:lpstr>맑은 고딕</vt:lpstr>
      <vt:lpstr>Arial</vt:lpstr>
      <vt:lpstr>Times New Roman</vt:lpstr>
      <vt:lpstr>802-11-Submission</vt:lpstr>
      <vt:lpstr>Duty cycle mode STA’s PS follow-up</vt:lpstr>
      <vt:lpstr>Introduction</vt:lpstr>
      <vt:lpstr>Proposal</vt:lpstr>
      <vt:lpstr>Conclusion</vt:lpstr>
      <vt:lpstr>Reference</vt:lpstr>
      <vt:lpstr>Straw Poll 1</vt:lpstr>
      <vt:lpstr>Straw Poll 2</vt:lpstr>
      <vt:lpstr>Motion 1</vt:lpstr>
      <vt:lpstr>Motion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1811</cp:revision>
  <cp:lastPrinted>1998-02-10T13:28:06Z</cp:lastPrinted>
  <dcterms:created xsi:type="dcterms:W3CDTF">2007-05-21T21:00:37Z</dcterms:created>
  <dcterms:modified xsi:type="dcterms:W3CDTF">2017-11-09T05:52:39Z</dcterms:modified>
</cp:coreProperties>
</file>