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0" r:id="rId3"/>
    <p:sldId id="361" r:id="rId4"/>
    <p:sldId id="362" r:id="rId5"/>
    <p:sldId id="363" r:id="rId6"/>
    <p:sldId id="348" r:id="rId7"/>
    <p:sldId id="364" r:id="rId8"/>
    <p:sldId id="365" r:id="rId9"/>
    <p:sldId id="366" r:id="rId10"/>
    <p:sldId id="367" r:id="rId11"/>
    <p:sldId id="36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802.11-17/1345r5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 Proposal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41285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0" name="Document" r:id="rId4" imgW="8660564" imgH="3422686" progId="Word.Document.8">
                  <p:embed/>
                </p:oleObj>
              </mc:Choice>
              <mc:Fallback>
                <p:oleObj name="Document" r:id="rId4" imgW="8660564" imgH="3422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914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design the WUR dual SYNC sequences </a:t>
            </a:r>
            <a:r>
              <a:rPr lang="en-US" dirty="0" smtClean="0"/>
              <a:t>with different durations?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 for the Low Data Rate mode is with longer duration than that for the High Data Rate mode.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64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11ba </a:t>
            </a:r>
            <a:r>
              <a:rPr lang="en-US" dirty="0"/>
              <a:t>has </a:t>
            </a:r>
            <a:r>
              <a:rPr lang="en-US" dirty="0" smtClean="0"/>
              <a:t>only two </a:t>
            </a:r>
            <a:r>
              <a:rPr lang="en-US" dirty="0"/>
              <a:t>data rates: 62.5Kbps and </a:t>
            </a:r>
            <a:r>
              <a:rPr lang="en-US" dirty="0" smtClean="0"/>
              <a:t>250Kbps.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Mover: Hongyuan Zhang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Seconder: </a:t>
            </a:r>
            <a:r>
              <a:rPr lang="en-US" dirty="0" err="1" smtClean="0"/>
              <a:t>Jianhan</a:t>
            </a:r>
            <a:r>
              <a:rPr lang="en-US" dirty="0" smtClean="0"/>
              <a:t> Liu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1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4"/>
            <a:ext cx="87241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Different functions may create different levels of requirements on 11ba PHY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original goal of 11ba PHY is simply and low power—don’t </a:t>
            </a:r>
            <a:r>
              <a:rPr lang="en-US" b="0" dirty="0"/>
              <a:t>have to overload all the functions into a single PHY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Categorize 11ba PHY frame formats for two data rate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low data rate may only apply the most basic operations with short packet length.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Simplify the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Enabling a staging HW/SW product enabling process, e.g. to start from the simple and basic operations and validation the power consumption, etc.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0098" y="1696205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I. Low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45688" y="24384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3733800" y="26558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16200000">
            <a:off x="7168959" y="2014152"/>
            <a:ext cx="289049" cy="245771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4811" y="3897977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II. High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2000" y="4727008"/>
            <a:ext cx="7721220" cy="877553"/>
            <a:chOff x="-250731" y="1211250"/>
            <a:chExt cx="7581655" cy="877553"/>
          </a:xfrm>
        </p:grpSpPr>
        <p:grpSp>
          <p:nvGrpSpPr>
            <p:cNvPr id="55" name="Group 54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637309" y="1439532"/>
              <a:ext cx="2693615" cy="431800"/>
              <a:chOff x="-160267" y="1396623"/>
              <a:chExt cx="1956071" cy="4318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-160267" y="1396623"/>
                <a:ext cx="195607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70" name="Rectangle 69"/>
          <p:cNvSpPr/>
          <p:nvPr/>
        </p:nvSpPr>
        <p:spPr>
          <a:xfrm>
            <a:off x="3816382" y="4949884"/>
            <a:ext cx="192363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16200000">
            <a:off x="6971109" y="4182242"/>
            <a:ext cx="292393" cy="27545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92250" y="5616714"/>
            <a:ext cx="3413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250Kbps, all possible functions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4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325973" y="3398353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62.5Kbps, only the most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fundamental functions 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406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Data field using only 62.5Kbps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Only allows the most basic frame type(s) with </a:t>
            </a:r>
            <a:r>
              <a:rPr lang="en-US" b="0" u="sng" dirty="0" smtClean="0"/>
              <a:t>the shortest possible lengths</a:t>
            </a:r>
            <a:r>
              <a:rPr lang="en-US" b="0" dirty="0" smtClean="0"/>
              <a:t>, e.g. simple unicast/broadcast wake-up, WUR beacon (short).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Every bit counts for 16us duration</a:t>
            </a:r>
            <a:r>
              <a:rPr lang="en-US" dirty="0" smtClean="0"/>
              <a:t>, therefore cannot afford frame types with large number of bits.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Need frame type indication if more than one types are allowed in this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(TBD) Possible to define fixed length in Data field (unify the length of different frame types: WUR beacon, and simple wake-up)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Data field using only </a:t>
            </a:r>
            <a:r>
              <a:rPr lang="en-US" b="0" dirty="0" smtClean="0"/>
              <a:t>250Kbps.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Have a Frame Type indication at the beginning of Data field to signal ALL the allowed Frame Types.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Include more advanced (non basic) features.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(TBD) WUR Beacon may only use the low data rate, therefore may be excluded from the high data rate.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11ba has two data rates: 62.5Kbps and 250Kbps</a:t>
            </a:r>
            <a:r>
              <a:rPr lang="en-US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other rate(s) are defined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use two different WUR SYNC sequences </a:t>
            </a:r>
            <a:r>
              <a:rPr lang="en-US" dirty="0" smtClean="0"/>
              <a:t>for different data rates, </a:t>
            </a:r>
            <a:r>
              <a:rPr lang="en-US" dirty="0" smtClean="0"/>
              <a:t>as shown in slide 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sequences are located after the legacy portion </a:t>
            </a:r>
            <a:r>
              <a:rPr lang="en-US" dirty="0" smtClean="0"/>
              <a:t>preamble as shown in slide 3.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9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there is no additional PHY header </a:t>
            </a:r>
            <a:r>
              <a:rPr lang="en-US" dirty="0" smtClean="0"/>
              <a:t>field inserted </a:t>
            </a:r>
            <a:r>
              <a:rPr lang="en-US" dirty="0" smtClean="0"/>
              <a:t>between the WUR SYNC field and WUR Data field, as shown in slide 3?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9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367" y="12954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low data rate mode </a:t>
            </a:r>
            <a:r>
              <a:rPr lang="en-US" dirty="0" smtClean="0"/>
              <a:t>only </a:t>
            </a:r>
            <a:r>
              <a:rPr lang="en-US" dirty="0" smtClean="0">
                <a:solidFill>
                  <a:schemeClr val="tx1"/>
                </a:solidFill>
              </a:rPr>
              <a:t>carries the </a:t>
            </a:r>
            <a:r>
              <a:rPr lang="en-US" dirty="0" smtClean="0">
                <a:solidFill>
                  <a:schemeClr val="tx1"/>
                </a:solidFill>
              </a:rPr>
              <a:t>most </a:t>
            </a:r>
            <a:r>
              <a:rPr lang="en-US" dirty="0" smtClean="0">
                <a:solidFill>
                  <a:schemeClr val="tx1"/>
                </a:solidFill>
              </a:rPr>
              <a:t>basic WUR functions </a:t>
            </a:r>
            <a:r>
              <a:rPr lang="en-US" dirty="0" smtClean="0">
                <a:solidFill>
                  <a:schemeClr val="tx1"/>
                </a:solidFill>
              </a:rPr>
              <a:t>(frame types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smtClean="0">
                <a:solidFill>
                  <a:schemeClr val="tx1"/>
                </a:solidFill>
              </a:rPr>
              <a:t>i.e. not necessarily all the 11ba functions.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high data rate mode contains all </a:t>
            </a:r>
            <a:r>
              <a:rPr lang="en-US" dirty="0">
                <a:solidFill>
                  <a:schemeClr val="tx1"/>
                </a:solidFill>
              </a:rPr>
              <a:t>possible </a:t>
            </a:r>
            <a:r>
              <a:rPr lang="en-US" dirty="0" smtClean="0">
                <a:solidFill>
                  <a:schemeClr val="tx1"/>
                </a:solidFill>
              </a:rPr>
              <a:t>functions (frame </a:t>
            </a:r>
            <a:r>
              <a:rPr lang="en-US" dirty="0">
                <a:solidFill>
                  <a:schemeClr val="tx1"/>
                </a:solidFill>
              </a:rPr>
              <a:t>types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(TBD) WUR beacon may be excluded from high data rate.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38580</TotalTime>
  <Words>652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 Proposal</vt:lpstr>
      <vt:lpstr>Overview</vt:lpstr>
      <vt:lpstr>Proposed PHY Format</vt:lpstr>
      <vt:lpstr>Low Data Rate Mode</vt:lpstr>
      <vt:lpstr>High Data Rate Mode</vt:lpstr>
      <vt:lpstr>Straw Poll 1</vt:lpstr>
      <vt:lpstr>Straw Poll 2</vt:lpstr>
      <vt:lpstr>Straw Poll 3</vt:lpstr>
      <vt:lpstr>Straw Poll 4</vt:lpstr>
      <vt:lpstr>Straw Poll 5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651</cp:revision>
  <cp:lastPrinted>1601-01-01T00:00:00Z</cp:lastPrinted>
  <dcterms:created xsi:type="dcterms:W3CDTF">2015-10-31T00:33:08Z</dcterms:created>
  <dcterms:modified xsi:type="dcterms:W3CDTF">2017-09-14T21:19:29Z</dcterms:modified>
</cp:coreProperties>
</file>