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60" r:id="rId3"/>
    <p:sldId id="361" r:id="rId4"/>
    <p:sldId id="362" r:id="rId5"/>
    <p:sldId id="363" r:id="rId6"/>
    <p:sldId id="348" r:id="rId7"/>
    <p:sldId id="364" r:id="rId8"/>
    <p:sldId id="365" r:id="rId9"/>
    <p:sldId id="366" r:id="rId10"/>
    <p:sldId id="367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95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802.11-17/1345r2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11ba PHY Frame Format Proposal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8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541285"/>
              </p:ext>
            </p:extLst>
          </p:nvPr>
        </p:nvGraphicFramePr>
        <p:xfrm>
          <a:off x="698500" y="2946400"/>
          <a:ext cx="7950200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3" name="Document" r:id="rId4" imgW="8660564" imgH="3422686" progId="Word.Document.8">
                  <p:embed/>
                </p:oleObj>
              </mc:Choice>
              <mc:Fallback>
                <p:oleObj name="Document" r:id="rId4" imgW="8660564" imgH="3422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2946400"/>
                        <a:ext cx="7950200" cy="314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23522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8914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design the WUR dual SYNC sequences </a:t>
            </a:r>
            <a:r>
              <a:rPr lang="en-US" dirty="0" smtClean="0"/>
              <a:t>with different durations?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SYNC sequence for the Low Data Rate mode is with longer duration than that for the High Data Rate mode.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643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4624"/>
            <a:ext cx="872410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Different functions may create different levels of requirements on 11ba PHY design.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original goal of 11ba PHY is simply and low power—don’t </a:t>
            </a:r>
            <a:r>
              <a:rPr lang="en-US" b="0" dirty="0"/>
              <a:t>have to overload all the functions into a single PHY format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Categorize 11ba PHY frame formats for two data rate modes.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low data rate may only apply the most basic operations with short packet length.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Simplify the implementation complexity.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Enabling a staging HW/SW product enabling process, e.g. to start from the simple and basic operations and validation the power consumption, etc.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8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PHY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0098" y="1696205"/>
            <a:ext cx="1951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I. Low Data Rate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45688" y="2438400"/>
            <a:ext cx="7796650" cy="877553"/>
            <a:chOff x="723557" y="1211250"/>
            <a:chExt cx="7796650" cy="877553"/>
          </a:xfrm>
        </p:grpSpPr>
        <p:grpSp>
          <p:nvGrpSpPr>
            <p:cNvPr id="9" name="Group 8"/>
            <p:cNvGrpSpPr/>
            <p:nvPr/>
          </p:nvGrpSpPr>
          <p:grpSpPr>
            <a:xfrm>
              <a:off x="723557" y="1212766"/>
              <a:ext cx="736600" cy="875486"/>
              <a:chOff x="466290" y="1397000"/>
              <a:chExt cx="736600" cy="4318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 bwMode="auto">
              <a:xfrm>
                <a:off x="585688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468620" y="1212766"/>
              <a:ext cx="736600" cy="875486"/>
              <a:chOff x="466290" y="1397000"/>
              <a:chExt cx="736600" cy="4318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 bwMode="auto">
              <a:xfrm>
                <a:off x="561707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213683" y="1212766"/>
              <a:ext cx="736600" cy="875486"/>
              <a:chOff x="466290" y="1397000"/>
              <a:chExt cx="736600" cy="4318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 bwMode="auto">
              <a:xfrm>
                <a:off x="56484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6073869" y="1439909"/>
              <a:ext cx="2446338" cy="431800"/>
              <a:chOff x="882946" y="1397000"/>
              <a:chExt cx="1776501" cy="4318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882946" y="1397000"/>
                <a:ext cx="1776501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 bwMode="auto">
              <a:xfrm>
                <a:off x="1401356" y="1473140"/>
                <a:ext cx="62627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953241" y="1211250"/>
              <a:ext cx="758427" cy="877553"/>
              <a:chOff x="373101" y="1397001"/>
              <a:chExt cx="936088" cy="644098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73101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425716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27" name="Rectangle 26"/>
          <p:cNvSpPr/>
          <p:nvPr/>
        </p:nvSpPr>
        <p:spPr>
          <a:xfrm>
            <a:off x="3733800" y="2655863"/>
            <a:ext cx="2380397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SYNC-1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32" name="Left Brace 31"/>
          <p:cNvSpPr/>
          <p:nvPr/>
        </p:nvSpPr>
        <p:spPr bwMode="auto">
          <a:xfrm rot="16200000">
            <a:off x="7168959" y="2014152"/>
            <a:ext cx="289049" cy="245771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54811" y="3897977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II. High Data Rate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762000" y="4727008"/>
            <a:ext cx="7721220" cy="877553"/>
            <a:chOff x="-250731" y="1211250"/>
            <a:chExt cx="7581655" cy="877553"/>
          </a:xfrm>
        </p:grpSpPr>
        <p:grpSp>
          <p:nvGrpSpPr>
            <p:cNvPr id="55" name="Group 54"/>
            <p:cNvGrpSpPr/>
            <p:nvPr/>
          </p:nvGrpSpPr>
          <p:grpSpPr>
            <a:xfrm>
              <a:off x="-250731" y="1212766"/>
              <a:ext cx="736600" cy="875486"/>
              <a:chOff x="-507998" y="1397000"/>
              <a:chExt cx="736600" cy="4318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 bwMode="auto">
              <a:xfrm>
                <a:off x="-388600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94332" y="1212766"/>
              <a:ext cx="736600" cy="875486"/>
              <a:chOff x="-507998" y="1397000"/>
              <a:chExt cx="736600" cy="4318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 bwMode="auto">
              <a:xfrm>
                <a:off x="-412581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1239395" y="1212766"/>
              <a:ext cx="736600" cy="875486"/>
              <a:chOff x="-507998" y="1397000"/>
              <a:chExt cx="736600" cy="431800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 bwMode="auto">
              <a:xfrm>
                <a:off x="-40943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4637309" y="1439532"/>
              <a:ext cx="2693615" cy="431800"/>
              <a:chOff x="-160267" y="1396623"/>
              <a:chExt cx="1956071" cy="4318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-160267" y="1396623"/>
                <a:ext cx="1956071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 bwMode="auto">
              <a:xfrm>
                <a:off x="595562" y="1472763"/>
                <a:ext cx="61495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1978953" y="1211250"/>
              <a:ext cx="758427" cy="877553"/>
              <a:chOff x="-829416" y="1397001"/>
              <a:chExt cx="936088" cy="644098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-829416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 bwMode="auto">
              <a:xfrm>
                <a:off x="-776801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70" name="Rectangle 69"/>
          <p:cNvSpPr/>
          <p:nvPr/>
        </p:nvSpPr>
        <p:spPr>
          <a:xfrm>
            <a:off x="3816382" y="4949884"/>
            <a:ext cx="1923637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SYNC-2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71" name="Left Brace 70"/>
          <p:cNvSpPr/>
          <p:nvPr/>
        </p:nvSpPr>
        <p:spPr bwMode="auto">
          <a:xfrm rot="16200000">
            <a:off x="6971109" y="4182242"/>
            <a:ext cx="292393" cy="275457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792250" y="5616714"/>
            <a:ext cx="34131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250Kbps, all possible functions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(frame types)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4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5325973" y="3398353"/>
            <a:ext cx="39148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62.5Kbps, only the most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fundamental functions (frame types)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3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Data Rate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97406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Data field using only 62.5Kbps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Only allows the most basic frame type(s) with </a:t>
            </a:r>
            <a:r>
              <a:rPr lang="en-US" b="0" u="sng" dirty="0" smtClean="0"/>
              <a:t>the shortest possible lengths</a:t>
            </a:r>
            <a:r>
              <a:rPr lang="en-US" b="0" dirty="0" smtClean="0"/>
              <a:t>, e.g. simple unicast/broadcast wake-up, WUR beacon (short).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 smtClean="0">
                <a:solidFill>
                  <a:srgbClr val="FF0000"/>
                </a:solidFill>
              </a:rPr>
              <a:t>Every bit counts for 16us duration</a:t>
            </a:r>
            <a:r>
              <a:rPr lang="en-US" dirty="0" smtClean="0"/>
              <a:t>, therefore cannot afford frame types with large number of bits.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Need frame type indication if more than one types are allowed in this mode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(TBD) Possible to define fixed length in Data field (unify the length of different frame types: WUR beacon, and simple wake-up)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24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Data Rate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8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Data field using only </a:t>
            </a:r>
            <a:r>
              <a:rPr lang="en-US" b="0" dirty="0" smtClean="0"/>
              <a:t>250Kbps.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Have a Frame Type indication at the beginning of Data field to signal ALL the allowed Frame Types.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Include more advanced (non basic) features.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(TBD) WUR Beacon may only use the low data rate, therefore may be excluded from the high data rate.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04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11ba has two data rates: 62.5Kbps and 250Kbps?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91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to use two different WUR SYNC sequences </a:t>
            </a:r>
            <a:r>
              <a:rPr lang="en-US" dirty="0" smtClean="0"/>
              <a:t>for different data rates, </a:t>
            </a:r>
            <a:r>
              <a:rPr lang="en-US" dirty="0" smtClean="0"/>
              <a:t>as shown in slide 3?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SYNC sequences are located after the legacy portion </a:t>
            </a:r>
            <a:r>
              <a:rPr lang="en-US" dirty="0" smtClean="0"/>
              <a:t>preamble as shown in slide 3.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943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there is no additional PHY header </a:t>
            </a:r>
            <a:r>
              <a:rPr lang="en-US" dirty="0" smtClean="0"/>
              <a:t>field inserted </a:t>
            </a:r>
            <a:r>
              <a:rPr lang="en-US" dirty="0" smtClean="0"/>
              <a:t>between the WUR SYNC field and WUR Data field, as shown in slide 3?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916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367" y="1295400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low data rate mode </a:t>
            </a:r>
            <a:r>
              <a:rPr lang="en-US" dirty="0" smtClean="0"/>
              <a:t>only </a:t>
            </a:r>
            <a:r>
              <a:rPr lang="en-US" dirty="0" smtClean="0">
                <a:solidFill>
                  <a:schemeClr val="tx1"/>
                </a:solidFill>
              </a:rPr>
              <a:t>carries the </a:t>
            </a:r>
            <a:r>
              <a:rPr lang="en-US" dirty="0" smtClean="0">
                <a:solidFill>
                  <a:schemeClr val="tx1"/>
                </a:solidFill>
              </a:rPr>
              <a:t>most </a:t>
            </a:r>
            <a:r>
              <a:rPr lang="en-US" dirty="0" smtClean="0">
                <a:solidFill>
                  <a:schemeClr val="tx1"/>
                </a:solidFill>
              </a:rPr>
              <a:t>basic WUR functions </a:t>
            </a:r>
            <a:r>
              <a:rPr lang="en-US" dirty="0" smtClean="0">
                <a:solidFill>
                  <a:schemeClr val="tx1"/>
                </a:solidFill>
              </a:rPr>
              <a:t>(frame types</a:t>
            </a:r>
            <a:r>
              <a:rPr lang="en-US" dirty="0" smtClean="0">
                <a:solidFill>
                  <a:schemeClr val="tx1"/>
                </a:solidFill>
              </a:rPr>
              <a:t>), </a:t>
            </a:r>
            <a:r>
              <a:rPr lang="en-US" dirty="0" smtClean="0">
                <a:solidFill>
                  <a:schemeClr val="tx1"/>
                </a:solidFill>
              </a:rPr>
              <a:t>i.e. not necessarily all the 11ba functions.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high data rate mode contains all </a:t>
            </a:r>
            <a:r>
              <a:rPr lang="en-US" dirty="0">
                <a:solidFill>
                  <a:schemeClr val="tx1"/>
                </a:solidFill>
              </a:rPr>
              <a:t>possible </a:t>
            </a:r>
            <a:r>
              <a:rPr lang="en-US" dirty="0" smtClean="0">
                <a:solidFill>
                  <a:schemeClr val="tx1"/>
                </a:solidFill>
              </a:rPr>
              <a:t>functions (frame </a:t>
            </a:r>
            <a:r>
              <a:rPr lang="en-US" dirty="0">
                <a:solidFill>
                  <a:schemeClr val="tx1"/>
                </a:solidFill>
              </a:rPr>
              <a:t>types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(TBD) WUR beacon may be excluded from high data rate.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488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38386</TotalTime>
  <Words>607</Words>
  <Application>Microsoft Office PowerPoint</Application>
  <PresentationFormat>On-screen Show (4:3)</PresentationFormat>
  <Paragraphs>98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11ba PHY Frame Format Proposal</vt:lpstr>
      <vt:lpstr>Overview</vt:lpstr>
      <vt:lpstr>Proposed PHY Format</vt:lpstr>
      <vt:lpstr>Low Data Rate Mode</vt:lpstr>
      <vt:lpstr>High Data Rate Mode</vt:lpstr>
      <vt:lpstr>Straw Poll 1</vt:lpstr>
      <vt:lpstr>Straw Poll 2</vt:lpstr>
      <vt:lpstr>Straw Poll 3</vt:lpstr>
      <vt:lpstr>Straw Poll 4</vt:lpstr>
      <vt:lpstr>Straw Poll 5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646</cp:revision>
  <cp:lastPrinted>1601-01-01T00:00:00Z</cp:lastPrinted>
  <dcterms:created xsi:type="dcterms:W3CDTF">2015-10-31T00:33:08Z</dcterms:created>
  <dcterms:modified xsi:type="dcterms:W3CDTF">2017-09-14T18:05:26Z</dcterms:modified>
</cp:coreProperties>
</file>