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8"/>
  </p:notesMasterIdLst>
  <p:handoutMasterIdLst>
    <p:handoutMasterId r:id="rId9"/>
  </p:handoutMasterIdLst>
  <p:sldIdLst>
    <p:sldId id="500" r:id="rId2"/>
    <p:sldId id="536" r:id="rId3"/>
    <p:sldId id="537" r:id="rId4"/>
    <p:sldId id="538" r:id="rId5"/>
    <p:sldId id="540" r:id="rId6"/>
    <p:sldId id="539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  <p:cmAuthor id="2" name="Huang, Po-kai" initials="HP" lastIdx="6" clrIdx="2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235" autoAdjust="0"/>
    <p:restoredTop sz="90216" autoAdjust="0"/>
  </p:normalViewPr>
  <p:slideViewPr>
    <p:cSldViewPr>
      <p:cViewPr varScale="1">
        <p:scale>
          <a:sx n="70" d="100"/>
          <a:sy n="70" d="100"/>
        </p:scale>
        <p:origin x="81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8-01-18T08:16:30.025" idx="6">
    <p:pos x="10" y="10"/>
    <p:text/>
    <p:extLst>
      <p:ext uri="{C676402C-5697-4E1C-873F-D02D1690AC5C}">
        <p15:threadingInfo xmlns:p15="http://schemas.microsoft.com/office/powerpoint/2012/main" timeZoneBias="48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5867400" y="210234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802.11-17/1334r2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775567" y="199810"/>
            <a:ext cx="64440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Jan 2018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0649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802.11-17/1334r2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Jan 2018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Vendor Specific WUR Frame Follow Up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2018-01-xx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154366"/>
              </p:ext>
            </p:extLst>
          </p:nvPr>
        </p:nvGraphicFramePr>
        <p:xfrm>
          <a:off x="895350" y="2590800"/>
          <a:ext cx="7334250" cy="163068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Po-Kai Huang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Dan Bravo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Noam Ginsburg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Robert</a:t>
                      </a:r>
                      <a:r>
                        <a:rPr lang="en-US" sz="1200" baseline="0" dirty="0" smtClean="0"/>
                        <a:t> Stacey</a:t>
                      </a: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We have agreed to have a entry in the type field to indicate vendor specific frame [1] that can carry vendor specific information</a:t>
            </a:r>
          </a:p>
          <a:p>
            <a:r>
              <a:rPr lang="en-US" sz="2000" dirty="0" smtClean="0"/>
              <a:t>We also have agreed to put OUI1, which is the 12 MSBs of the OUI, in Address field of  WUR frame [1]</a:t>
            </a:r>
          </a:p>
          <a:p>
            <a:r>
              <a:rPr lang="en-US" sz="2000" dirty="0" smtClean="0"/>
              <a:t>We provide follow up for the design for vendor specific frame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7573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TD control field of vendor specific frame carries 12 LSBs of OUI</a:t>
            </a:r>
          </a:p>
          <a:p>
            <a:pPr marL="342900" lvl="1" indent="-342900">
              <a:buFontTx/>
              <a:buChar char="•"/>
            </a:pPr>
            <a:r>
              <a:rPr lang="en-US" sz="2400" b="1" dirty="0" smtClean="0">
                <a:ea typeface="+mn-ea"/>
                <a:cs typeface="+mn-cs"/>
              </a:rPr>
              <a:t>It </a:t>
            </a:r>
            <a:r>
              <a:rPr lang="en-US" sz="2400" b="1" dirty="0">
                <a:ea typeface="+mn-ea"/>
                <a:cs typeface="+mn-cs"/>
              </a:rPr>
              <a:t>is optional for a STA to support vendor specific </a:t>
            </a:r>
            <a:r>
              <a:rPr lang="en-US" sz="2400" b="1" dirty="0" smtClean="0">
                <a:ea typeface="+mn-ea"/>
                <a:cs typeface="+mn-cs"/>
              </a:rPr>
              <a:t>frame</a:t>
            </a:r>
          </a:p>
          <a:p>
            <a:pPr marL="685800" lvl="2" indent="-342900"/>
            <a:r>
              <a:rPr lang="en-US" sz="2000" dirty="0" smtClean="0"/>
              <a:t>Note that support </a:t>
            </a:r>
            <a:r>
              <a:rPr lang="en-US" sz="2000" dirty="0"/>
              <a:t>of non-zero length Frame body is already </a:t>
            </a:r>
            <a:r>
              <a:rPr lang="en-US" sz="2000" dirty="0" smtClean="0"/>
              <a:t>optional</a:t>
            </a:r>
            <a:endParaRPr lang="en-US" sz="2000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1808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add the following texts in SFD and D0.1?</a:t>
            </a:r>
          </a:p>
          <a:p>
            <a:pPr lvl="1"/>
            <a:r>
              <a:rPr lang="en-US" dirty="0"/>
              <a:t>The TD control field of vendor specific frame carries 12 LSBs of </a:t>
            </a:r>
            <a:r>
              <a:rPr lang="en-US" dirty="0" smtClean="0"/>
              <a:t>OUI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8335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</a:t>
            </a:r>
            <a:r>
              <a:rPr lang="en-US" dirty="0" smtClean="0"/>
              <a:t>add the following texts in SFD and </a:t>
            </a:r>
            <a:r>
              <a:rPr lang="en-US" dirty="0" smtClean="0"/>
              <a:t>D0.1</a:t>
            </a:r>
            <a:endParaRPr lang="en-US" dirty="0" smtClean="0"/>
          </a:p>
          <a:p>
            <a:pPr lvl="1"/>
            <a:r>
              <a:rPr lang="en-US" dirty="0"/>
              <a:t>The TD control field of vendor specific frame carries 12 LSBs of </a:t>
            </a:r>
            <a:r>
              <a:rPr lang="en-US" dirty="0" smtClean="0"/>
              <a:t>OUI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Move:</a:t>
            </a:r>
          </a:p>
          <a:p>
            <a:r>
              <a:rPr lang="en-US" dirty="0" smtClean="0"/>
              <a:t>Second: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1129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</a:t>
            </a:r>
            <a:r>
              <a:rPr lang="en-US" dirty="0" smtClean="0"/>
              <a:t>11-17-0575-08 Spec Framework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297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91422</TotalTime>
  <Words>235</Words>
  <Application>Microsoft Office PowerPoint</Application>
  <PresentationFormat>On-screen Show (4:3)</PresentationFormat>
  <Paragraphs>55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Vendor Specific WUR Frame Follow Up</vt:lpstr>
      <vt:lpstr>Abstract</vt:lpstr>
      <vt:lpstr>Proposal</vt:lpstr>
      <vt:lpstr>Straw Poll</vt:lpstr>
      <vt:lpstr>Motion</vt:lpstr>
      <vt:lpstr>Reference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keywords>CTPClassification=CTP_NT</cp:keywords>
  <cp:lastModifiedBy>Huang, Po-kai</cp:lastModifiedBy>
  <cp:revision>2027</cp:revision>
  <cp:lastPrinted>1998-02-10T13:28:06Z</cp:lastPrinted>
  <dcterms:created xsi:type="dcterms:W3CDTF">2008-03-19T13:28:15Z</dcterms:created>
  <dcterms:modified xsi:type="dcterms:W3CDTF">2018-01-18T16:17:02Z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  <property fmtid="{D5CDD505-2E9C-101B-9397-08002B2CF9AE}" pid="7" name="TitusGUID">
    <vt:lpwstr>dd5fdc4f-c916-41c4-9149-176027a1cb06</vt:lpwstr>
  </property>
  <property fmtid="{D5CDD505-2E9C-101B-9397-08002B2CF9AE}" pid="8" name="CTP_TimeStamp">
    <vt:lpwstr>2018-01-18 16:17:02Z</vt:lpwstr>
  </property>
  <property fmtid="{D5CDD505-2E9C-101B-9397-08002B2CF9AE}" pid="9" name="CTP_BU">
    <vt:lpwstr>NA</vt:lpwstr>
  </property>
  <property fmtid="{D5CDD505-2E9C-101B-9397-08002B2CF9AE}" pid="10" name="CTP_IDSID">
    <vt:lpwstr>NA</vt:lpwstr>
  </property>
  <property fmtid="{D5CDD505-2E9C-101B-9397-08002B2CF9AE}" pid="11" name="CTP_WWID">
    <vt:lpwstr>NA</vt:lpwstr>
  </property>
  <property fmtid="{D5CDD505-2E9C-101B-9397-08002B2CF9AE}" pid="12" name="CTPClassification">
    <vt:lpwstr>CTP_NT</vt:lpwstr>
  </property>
</Properties>
</file>