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5" r:id="rId1"/>
  </p:sldMasterIdLst>
  <p:notesMasterIdLst>
    <p:notesMasterId r:id="rId7"/>
  </p:notesMasterIdLst>
  <p:handoutMasterIdLst>
    <p:handoutMasterId r:id="rId8"/>
  </p:handoutMasterIdLst>
  <p:sldIdLst>
    <p:sldId id="500" r:id="rId2"/>
    <p:sldId id="536" r:id="rId3"/>
    <p:sldId id="537" r:id="rId4"/>
    <p:sldId id="538" r:id="rId5"/>
    <p:sldId id="539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nney, Thomas J" initials="TJK" lastIdx="1" clrIdx="0"/>
  <p:cmAuthor id="1" name="Park, Minyoung" initials="PM" lastIdx="1" clrIdx="1">
    <p:extLst>
      <p:ext uri="{19B8F6BF-5375-455C-9EA6-DF929625EA0E}">
        <p15:presenceInfo xmlns:p15="http://schemas.microsoft.com/office/powerpoint/2012/main" userId="S-1-5-21-725345543-602162358-527237240-605730" providerId="AD"/>
      </p:ext>
    </p:extLst>
  </p:cmAuthor>
  <p:cmAuthor id="2" name="Huang, Po-kai" initials="HP" lastIdx="5" clrIdx="2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99FF"/>
    <a:srgbClr val="FF0000"/>
    <a:srgbClr val="00FF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235" autoAdjust="0"/>
    <p:restoredTop sz="90216" autoAdjust="0"/>
  </p:normalViewPr>
  <p:slideViewPr>
    <p:cSldViewPr>
      <p:cViewPr varScale="1">
        <p:scale>
          <a:sx n="70" d="100"/>
          <a:sy n="70" d="100"/>
        </p:scale>
        <p:origin x="81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62"/>
    </p:cViewPr>
  </p:sorterViewPr>
  <p:notesViewPr>
    <p:cSldViewPr>
      <p:cViewPr varScale="1">
        <p:scale>
          <a:sx n="57" d="100"/>
          <a:sy n="57" d="100"/>
        </p:scale>
        <p:origin x="-2838" y="-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doc.: IEEE </a:t>
            </a:r>
            <a:r>
              <a:rPr lang="en-US" altLang="ko-KR" dirty="0" smtClean="0"/>
              <a:t>802.11-13/xxxxr0</a:t>
            </a:r>
            <a:endParaRPr lang="en-US" altLang="ko-K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33639" y="8982075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78EA437-FC61-47EA-BA49-9762C85F74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6445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doc.: IEEE 802.11-13/0787r0</a:t>
            </a:r>
            <a:endParaRPr lang="en-US" altLang="ko-K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35462" y="8985250"/>
            <a:ext cx="11462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ea typeface="굴림" charset="-127"/>
              </a:defRPr>
            </a:lvl5pPr>
          </a:lstStyle>
          <a:p>
            <a:pPr lvl="4"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FE52EA4-3055-4938-A5E3-369C60EA75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369051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1143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2286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3429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4572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940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66107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7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8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 marL="1143000" indent="-228600">
              <a:buClrTx/>
              <a:buFont typeface="Wingdings" pitchFamily="2" charset="2"/>
              <a:buChar char="Ø"/>
              <a:defRPr baseline="0"/>
            </a:lvl4pPr>
            <a:lvl5pPr marL="2057400" indent="-228600">
              <a:buClr>
                <a:srgbClr val="0070C0"/>
              </a:buCl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Copyright@2012, Intel Corporation. All rights reserved. 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9000" y="6400800"/>
            <a:ext cx="1342132" cy="328296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500" b="1" dirty="0" smtClean="0">
                <a:solidFill>
                  <a:schemeClr val="bg1"/>
                </a:solidFill>
                <a:latin typeface="Neo Sans Intel" pitchFamily="34" charset="0"/>
              </a:rPr>
              <a:t>Intel</a:t>
            </a:r>
            <a:r>
              <a:rPr lang="en-US" sz="1500" b="1" baseline="0" dirty="0" smtClean="0">
                <a:solidFill>
                  <a:schemeClr val="bg1"/>
                </a:solidFill>
                <a:latin typeface="Neo Sans Intel" pitchFamily="34" charset="0"/>
              </a:rPr>
              <a:t> Labs</a:t>
            </a:r>
            <a:endParaRPr lang="en-US" sz="1500" b="1" dirty="0" smtClean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Wireless Communication Lab, Intel Labs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86600" y="6498116"/>
            <a:ext cx="1447800" cy="283684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  <a:latin typeface="Neo Sans Intel" pitchFamily="34" charset="0"/>
              </a:rPr>
              <a:t>Intel Confidential</a:t>
            </a:r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1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5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6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8" name="Line 8"/>
          <p:cNvSpPr>
            <a:spLocks noChangeShapeType="1"/>
          </p:cNvSpPr>
          <p:nvPr userDrawn="1"/>
        </p:nvSpPr>
        <p:spPr bwMode="auto">
          <a:xfrm>
            <a:off x="685800" y="42939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9" name="Rectangle 7"/>
          <p:cNvSpPr>
            <a:spLocks noChangeArrowheads="1"/>
          </p:cNvSpPr>
          <p:nvPr userDrawn="1"/>
        </p:nvSpPr>
        <p:spPr bwMode="auto">
          <a:xfrm>
            <a:off x="5867400" y="210234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802.11-17/1334r1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775567" y="199810"/>
            <a:ext cx="64440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0" lvl="3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Jan 2018</a:t>
            </a:r>
            <a:endParaRPr lang="en-US" altLang="ko-KR" sz="1400" b="1" dirty="0"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606490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2" name="바닥글 개체 틀 2"/>
          <p:cNvSpPr>
            <a:spLocks noGrp="1"/>
          </p:cNvSpPr>
          <p:nvPr>
            <p:ph type="ftr" sz="quarter" idx="3"/>
          </p:nvPr>
        </p:nvSpPr>
        <p:spPr bwMode="auto">
          <a:xfrm>
            <a:off x="6913484" y="6477000"/>
            <a:ext cx="1649491" cy="18466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34" charset="-127"/>
              </a:defRPr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3" name="슬라이드 번호 개체 틀 3"/>
          <p:cNvSpPr>
            <a:spLocks noGrp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0050092-9108-44CD-920C-9A015721E6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5869730" y="394156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802.11-17/1334r1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304800" y="394156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Jan 2018</a:t>
            </a:r>
            <a:endParaRPr lang="en-US" altLang="ko-KR" sz="1400" b="1" dirty="0">
              <a:ea typeface="굴림" pitchFamily="34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838200"/>
            <a:ext cx="8534400" cy="1066800"/>
          </a:xfrm>
          <a:noFill/>
        </p:spPr>
        <p:txBody>
          <a:bodyPr/>
          <a:lstStyle/>
          <a:p>
            <a:r>
              <a:rPr lang="en-US" sz="2400" dirty="0" smtClean="0"/>
              <a:t>Vendor Specific WUR Frame Follow Up</a:t>
            </a:r>
            <a:endParaRPr lang="en-US" altLang="ko-KR" sz="2400" dirty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667000" y="2057400"/>
            <a:ext cx="396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ko-KR" sz="1800" dirty="0" smtClean="0">
                <a:latin typeface="Times New Roman" pitchFamily="18" charset="0"/>
                <a:ea typeface="굴림" pitchFamily="34" charset="-127"/>
              </a:rPr>
              <a:t>Date:</a:t>
            </a:r>
            <a:r>
              <a:rPr lang="en-US" altLang="ko-KR" sz="1800" b="0" dirty="0" smtClean="0">
                <a:latin typeface="Times New Roman" pitchFamily="18" charset="0"/>
                <a:ea typeface="굴림" pitchFamily="34" charset="-127"/>
              </a:rPr>
              <a:t> 2018-01-xx</a:t>
            </a:r>
          </a:p>
        </p:txBody>
      </p:sp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533400" y="2514600"/>
            <a:ext cx="7696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endParaRPr lang="en-US" altLang="ko-KR" sz="2000" b="1" dirty="0" smtClean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b="1" dirty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dirty="0">
              <a:ea typeface="굴림" pitchFamily="34" charset="-127"/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1154366"/>
              </p:ext>
            </p:extLst>
          </p:nvPr>
        </p:nvGraphicFramePr>
        <p:xfrm>
          <a:off x="895350" y="2590800"/>
          <a:ext cx="7334250" cy="163068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6850"/>
                <a:gridCol w="1158040"/>
                <a:gridCol w="1621255"/>
                <a:gridCol w="1312445"/>
                <a:gridCol w="1775660"/>
              </a:tblGrid>
              <a:tr h="259081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Po-Kai Huang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2200 Mission College Blvd., Santa Clara, CA 95054,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 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1-408-765-8080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Dan Bravo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Noam Ginsburg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Robert</a:t>
                      </a:r>
                      <a:r>
                        <a:rPr lang="en-US" sz="1200" baseline="0" dirty="0" smtClean="0"/>
                        <a:t> Stacey</a:t>
                      </a:r>
                      <a:endParaRPr lang="en-US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77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We have agreed to have a entry in the type field to indicate vendor specific frame [1] that can carry vendor specific information</a:t>
            </a:r>
          </a:p>
          <a:p>
            <a:r>
              <a:rPr lang="en-US" sz="2000" dirty="0" smtClean="0"/>
              <a:t>We also have agreed to put OUI1, which is the 12 MSBs of the OUI, in Address field of  WUR frame [1]</a:t>
            </a:r>
          </a:p>
          <a:p>
            <a:r>
              <a:rPr lang="en-US" sz="2000" dirty="0" smtClean="0"/>
              <a:t>We provide follow up for the design for vendor specific frame</a:t>
            </a:r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75739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TD control field of vendor specific frame carries 12 LSBs of OUI</a:t>
            </a:r>
          </a:p>
          <a:p>
            <a:pPr marL="342900" lvl="1" indent="-342900">
              <a:buFontTx/>
              <a:buChar char="•"/>
            </a:pPr>
            <a:r>
              <a:rPr lang="en-US" sz="2400" b="1" dirty="0" smtClean="0">
                <a:ea typeface="+mn-ea"/>
                <a:cs typeface="+mn-cs"/>
              </a:rPr>
              <a:t>It </a:t>
            </a:r>
            <a:r>
              <a:rPr lang="en-US" sz="2400" b="1" dirty="0">
                <a:ea typeface="+mn-ea"/>
                <a:cs typeface="+mn-cs"/>
              </a:rPr>
              <a:t>is optional for a STA to support vendor specific </a:t>
            </a:r>
            <a:r>
              <a:rPr lang="en-US" sz="2400" b="1" dirty="0" smtClean="0">
                <a:ea typeface="+mn-ea"/>
                <a:cs typeface="+mn-cs"/>
              </a:rPr>
              <a:t>frame</a:t>
            </a:r>
          </a:p>
          <a:p>
            <a:pPr marL="685800" lvl="2" indent="-342900"/>
            <a:r>
              <a:rPr lang="en-US" sz="2000" dirty="0" smtClean="0"/>
              <a:t>Note that support </a:t>
            </a:r>
            <a:r>
              <a:rPr lang="en-US" sz="2000" dirty="0"/>
              <a:t>of non-zero length Frame body is already </a:t>
            </a:r>
            <a:r>
              <a:rPr lang="en-US" sz="2000" dirty="0" smtClean="0"/>
              <a:t>optional</a:t>
            </a:r>
            <a:endParaRPr lang="en-US" sz="2000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3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218087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to add the following texts in SFD and D0.1?</a:t>
            </a:r>
          </a:p>
          <a:p>
            <a:pPr lvl="1"/>
            <a:r>
              <a:rPr lang="en-US" dirty="0"/>
              <a:t>The TD control field of vendor specific frame carries 12 LSBs of </a:t>
            </a:r>
            <a:r>
              <a:rPr lang="en-US" dirty="0" smtClean="0"/>
              <a:t>OUI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4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283353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</a:t>
            </a:r>
            <a:r>
              <a:rPr lang="en-US" dirty="0" smtClean="0"/>
              <a:t>11-17-0575-08 </a:t>
            </a:r>
            <a:r>
              <a:rPr lang="en-US" dirty="0" smtClean="0"/>
              <a:t>Spec Framework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5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2975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802.11-09/0091r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.11-09/0091r0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91421</TotalTime>
  <Words>204</Words>
  <Application>Microsoft Office PowerPoint</Application>
  <PresentationFormat>On-screen Show (4:3)</PresentationFormat>
  <Paragraphs>46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굴림</vt:lpstr>
      <vt:lpstr>맑은 고딕</vt:lpstr>
      <vt:lpstr>Neo Sans Intel</vt:lpstr>
      <vt:lpstr>Arial</vt:lpstr>
      <vt:lpstr>Times New Roman</vt:lpstr>
      <vt:lpstr>Verdana</vt:lpstr>
      <vt:lpstr>Wingdings</vt:lpstr>
      <vt:lpstr>1_802.11-09/0091r0</vt:lpstr>
      <vt:lpstr>Vendor Specific WUR Frame Follow Up</vt:lpstr>
      <vt:lpstr>Abstract</vt:lpstr>
      <vt:lpstr>Proposal</vt:lpstr>
      <vt:lpstr>Straw Poll</vt:lpstr>
      <vt:lpstr>Reference</vt:lpstr>
    </vt:vector>
  </TitlesOfParts>
  <Company>Ralink Technology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TGac Functional Requirements</dc:title>
  <dc:creator>Peter Loc</dc:creator>
  <cp:keywords>CTPClassification=CTP_NT</cp:keywords>
  <cp:lastModifiedBy>Huang, Po-kai</cp:lastModifiedBy>
  <cp:revision>2024</cp:revision>
  <cp:lastPrinted>1998-02-10T13:28:06Z</cp:lastPrinted>
  <dcterms:created xsi:type="dcterms:W3CDTF">2008-03-19T13:28:15Z</dcterms:created>
  <dcterms:modified xsi:type="dcterms:W3CDTF">2018-01-11T19:03:26Z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(2)ndN2+f5+H6Oa5Ar6D/fsOfPwynaVO7upP6OyTHHzJNNJ6YE2CI08GRTvxADfg3gt9clyY7QWBNGbcPtbIW/Trq/DozI3VVpEtZc96UFleYLRn2MmKawXIEWzEndtJa+EpVDyytG95bl8a5hTd8CwwoNR9UQ02xfE78py3qFcwykDEG6koFCxfghDuWfrLgpV147Wb92kMu6P33SZzddT2u5lHz2uwBiv1xqYHuSRbizqUUtT</vt:lpwstr>
  </property>
  <property fmtid="{D5CDD505-2E9C-101B-9397-08002B2CF9AE}" pid="3" name="_ms_pID_725343_00">
    <vt:lpwstr>_</vt:lpwstr>
  </property>
  <property fmtid="{D5CDD505-2E9C-101B-9397-08002B2CF9AE}" pid="4" name="_ms_pID_7253431">
    <vt:lpwstr>SVOhp3CcbsvUPftqRfyd9hf1MX8ttnii9h4oUA3y+YsBEiqebmBsp+QHmGWYbHNQCwkcYzo0ZzwwD18U3jHtGKQaCzzy1EeUZzBV3hkYPqQtFUuW402uNFa8Hay1DLMwnkCZWQ6RddTeuPYijTrh911Cu6rs/DIj1/AZeg==</vt:lpwstr>
  </property>
  <property fmtid="{D5CDD505-2E9C-101B-9397-08002B2CF9AE}" pid="5" name="_ms_pID_7253431_00">
    <vt:lpwstr>_</vt:lpwstr>
  </property>
  <property fmtid="{D5CDD505-2E9C-101B-9397-08002B2CF9AE}" pid="6" name="sflag">
    <vt:lpwstr>1373896797</vt:lpwstr>
  </property>
  <property fmtid="{D5CDD505-2E9C-101B-9397-08002B2CF9AE}" pid="7" name="TitusGUID">
    <vt:lpwstr>dd5fdc4f-c916-41c4-9149-176027a1cb06</vt:lpwstr>
  </property>
  <property fmtid="{D5CDD505-2E9C-101B-9397-08002B2CF9AE}" pid="8" name="CTP_TimeStamp">
    <vt:lpwstr>2018-01-11 19:03:26Z</vt:lpwstr>
  </property>
  <property fmtid="{D5CDD505-2E9C-101B-9397-08002B2CF9AE}" pid="9" name="CTP_BU">
    <vt:lpwstr>NA</vt:lpwstr>
  </property>
  <property fmtid="{D5CDD505-2E9C-101B-9397-08002B2CF9AE}" pid="10" name="CTP_IDSID">
    <vt:lpwstr>NA</vt:lpwstr>
  </property>
  <property fmtid="{D5CDD505-2E9C-101B-9397-08002B2CF9AE}" pid="11" name="CTP_WWID">
    <vt:lpwstr>NA</vt:lpwstr>
  </property>
  <property fmtid="{D5CDD505-2E9C-101B-9397-08002B2CF9AE}" pid="12" name="CTPClassification">
    <vt:lpwstr>CTP_NT</vt:lpwstr>
  </property>
</Properties>
</file>