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0" r:id="rId3"/>
    <p:sldId id="532" r:id="rId4"/>
    <p:sldId id="531" r:id="rId5"/>
    <p:sldId id="533" r:id="rId6"/>
    <p:sldId id="534" r:id="rId7"/>
    <p:sldId id="52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35" autoAdjust="0"/>
    <p:restoredTop sz="90216" autoAdjust="0"/>
  </p:normalViewPr>
  <p:slideViewPr>
    <p:cSldViewPr>
      <p:cViewPr varScale="1">
        <p:scale>
          <a:sx n="70" d="100"/>
          <a:sy n="70" d="100"/>
        </p:scale>
        <p:origin x="8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802.11-17/1334r0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46713" y="199810"/>
            <a:ext cx="6732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802.11-17/1334r0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Vendor Specific WUR Frame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2017-09-xx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154366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</a:t>
                      </a:r>
                      <a:r>
                        <a:rPr lang="en-US" sz="1200" baseline="0" dirty="0" smtClean="0"/>
                        <a:t> Stacey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in [1] about the need to have vendor specific WUR frame to carry vendor specific content</a:t>
            </a:r>
          </a:p>
          <a:p>
            <a:pPr lvl="1"/>
            <a:r>
              <a:rPr lang="en-US" dirty="0"/>
              <a:t>Enable future invention in WFA</a:t>
            </a:r>
          </a:p>
          <a:p>
            <a:pPr lvl="1"/>
            <a:r>
              <a:rPr lang="en-US" dirty="0"/>
              <a:t>Enable further invention for specific </a:t>
            </a:r>
            <a:r>
              <a:rPr lang="en-US" dirty="0" smtClean="0"/>
              <a:t>vendor’s needs</a:t>
            </a:r>
            <a:endParaRPr lang="en-US" dirty="0"/>
          </a:p>
          <a:p>
            <a:r>
              <a:rPr lang="en-US" dirty="0" smtClean="0"/>
              <a:t>Based on the discussion of frame format presented in [2], we provide further thought of the design to minimize the spec impact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128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of vendor specific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expect that vendor specific frame to be useful in the future for WFA extension or vendor specific needs</a:t>
            </a:r>
          </a:p>
          <a:p>
            <a:r>
              <a:rPr lang="en-US" dirty="0" smtClean="0"/>
              <a:t>The vendor specific content may also have variable length, which may increase implementation cost if we make it mandatory to support vendor specific frame.</a:t>
            </a:r>
          </a:p>
          <a:p>
            <a:r>
              <a:rPr lang="en-US" dirty="0" smtClean="0"/>
              <a:t>Due to the reasons above, the support for vendor specific frame should be optional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7049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frame format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2000" dirty="0" smtClean="0"/>
              <a:t>Based on the structure proposed in [2], a simple design for vendor specific frame can be the following</a:t>
            </a:r>
          </a:p>
          <a:p>
            <a:pPr lvl="1"/>
            <a:r>
              <a:rPr lang="en-US" sz="1800" dirty="0" smtClean="0"/>
              <a:t>A value in the Type field of Frame control can indicate vendor specific frame</a:t>
            </a:r>
          </a:p>
          <a:p>
            <a:pPr lvl="1"/>
            <a:r>
              <a:rPr lang="en-US" sz="1800" dirty="0" smtClean="0"/>
              <a:t>Address and TD control fields can indicate vendor specific ID, ex., OUI</a:t>
            </a:r>
          </a:p>
          <a:p>
            <a:pPr lvl="1"/>
            <a:r>
              <a:rPr lang="en-US" sz="1800" dirty="0" smtClean="0"/>
              <a:t>Frame Body can carry vendor specific content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781" y="1828800"/>
            <a:ext cx="2558863" cy="304564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 bwMode="auto">
          <a:xfrm>
            <a:off x="4550833" y="21327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2967116" y="21258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3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981" y="2339202"/>
            <a:ext cx="2710023" cy="70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50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follow up on the design of vendor specific frame</a:t>
            </a:r>
          </a:p>
          <a:p>
            <a:r>
              <a:rPr lang="en-US" dirty="0" smtClean="0"/>
              <a:t>To avoid complication of STA’s implementation, we think vendor specific frame is optional for STA to support</a:t>
            </a:r>
          </a:p>
          <a:p>
            <a:r>
              <a:rPr lang="en-US" dirty="0" smtClean="0"/>
              <a:t>We think the design of vendor specific frame can fit in the general concept of WUR frame format without complicating the design</a:t>
            </a:r>
          </a:p>
          <a:p>
            <a:r>
              <a:rPr lang="en-US" dirty="0" smtClean="0"/>
              <a:t>We propose to have a value in the type field to indicate vendor specific frame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8154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</a:t>
            </a:r>
            <a:r>
              <a:rPr lang="en-US" sz="2000" dirty="0" smtClean="0"/>
              <a:t>that a </a:t>
            </a:r>
            <a:r>
              <a:rPr lang="en-US" sz="2000" dirty="0"/>
              <a:t>value in the Type field of WUR frame is used to indicate vendor specific frame that can carry vendor specific content</a:t>
            </a:r>
          </a:p>
          <a:p>
            <a:pPr lvl="1"/>
            <a:r>
              <a:rPr lang="en-US" sz="1600" dirty="0"/>
              <a:t>It is optional for a AP or non-AP STA to support transmission </a:t>
            </a:r>
            <a:r>
              <a:rPr lang="en-US" sz="1600" dirty="0" smtClean="0"/>
              <a:t>or </a:t>
            </a:r>
            <a:r>
              <a:rPr lang="en-US" sz="1600" dirty="0"/>
              <a:t>reception of vendor specific frame.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308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</a:t>
            </a:r>
            <a:r>
              <a:rPr lang="en-US" sz="2000" dirty="0"/>
              <a:t>1] 11-17-1008-00-00ba </a:t>
            </a:r>
            <a:r>
              <a:rPr lang="en-US" altLang="ko-KR" sz="2000" dirty="0"/>
              <a:t>Vendor Specific WUR Frame</a:t>
            </a:r>
          </a:p>
          <a:p>
            <a:r>
              <a:rPr lang="en-US" sz="2000" dirty="0"/>
              <a:t>[2] </a:t>
            </a:r>
            <a:r>
              <a:rPr lang="en-US" sz="2000" dirty="0" smtClean="0"/>
              <a:t>11-17-1004-01-00ba </a:t>
            </a:r>
            <a:r>
              <a:rPr lang="en-US" sz="2000" dirty="0"/>
              <a:t>Considerations on WUR frame </a:t>
            </a:r>
            <a:r>
              <a:rPr lang="en-US" sz="2000" dirty="0" smtClean="0"/>
              <a:t>format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1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91416</TotalTime>
  <Words>433</Words>
  <Application>Microsoft Office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Vendor Specific WUR Frame Follow Up</vt:lpstr>
      <vt:lpstr>Abstract</vt:lpstr>
      <vt:lpstr>Support of vendor specific frame</vt:lpstr>
      <vt:lpstr>Consideration for frame format design</vt:lpstr>
      <vt:lpstr>Conclusion</vt:lpstr>
      <vt:lpstr>Straw Poll #1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2018</cp:revision>
  <cp:lastPrinted>1998-02-10T13:28:06Z</cp:lastPrinted>
  <dcterms:created xsi:type="dcterms:W3CDTF">2008-03-19T13:28:15Z</dcterms:created>
  <dcterms:modified xsi:type="dcterms:W3CDTF">2017-09-11T07:10:07Z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