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453" r:id="rId2"/>
    <p:sldId id="535" r:id="rId3"/>
    <p:sldId id="538" r:id="rId4"/>
    <p:sldId id="546" r:id="rId5"/>
    <p:sldId id="547" r:id="rId6"/>
    <p:sldId id="548" r:id="rId7"/>
    <p:sldId id="552" r:id="rId8"/>
    <p:sldId id="550" r:id="rId9"/>
    <p:sldId id="551" r:id="rId10"/>
    <p:sldId id="554" r:id="rId11"/>
    <p:sldId id="553" r:id="rId12"/>
    <p:sldId id="545" r:id="rId13"/>
    <p:sldId id="544" r:id="rId14"/>
    <p:sldId id="556" r:id="rId15"/>
    <p:sldId id="560" r:id="rId16"/>
    <p:sldId id="555" r:id="rId17"/>
    <p:sldId id="558" r:id="rId18"/>
    <p:sldId id="559" r:id="rId19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8005" autoAdjust="0"/>
  </p:normalViewPr>
  <p:slideViewPr>
    <p:cSldViewPr>
      <p:cViewPr varScale="1">
        <p:scale>
          <a:sx n="128" d="100"/>
          <a:sy n="128" d="100"/>
        </p:scale>
        <p:origin x="1140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1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4748" y="6475413"/>
            <a:ext cx="1909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802.11-17/01316r0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2017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WUR Mode Signaling</a:t>
            </a:r>
            <a:endParaRPr lang="ko-KR" altLang="en-US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2017-09-11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654071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30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Mode change case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/>
          <a:lstStyle/>
          <a:p>
            <a:r>
              <a:rPr lang="en-US" altLang="ko-KR" dirty="0" smtClean="0"/>
              <a:t>Case 2: </a:t>
            </a:r>
            <a:r>
              <a:rPr lang="en-US" altLang="ko-KR" dirty="0"/>
              <a:t>WUR mode → Active mode</a:t>
            </a:r>
          </a:p>
          <a:p>
            <a:pPr lvl="1"/>
            <a:r>
              <a:rPr lang="en-US" altLang="ko-KR" dirty="0">
                <a:solidFill>
                  <a:srgbClr val="FF0000"/>
                </a:solidFill>
              </a:rPr>
              <a:t>Case 2-1: </a:t>
            </a:r>
            <a:r>
              <a:rPr lang="en-US" altLang="ko-KR" dirty="0" smtClean="0">
                <a:solidFill>
                  <a:srgbClr val="FF0000"/>
                </a:solidFill>
              </a:rPr>
              <a:t>For DL data reception (WUP has been received)</a:t>
            </a:r>
          </a:p>
          <a:p>
            <a:pPr lvl="2"/>
            <a:r>
              <a:rPr lang="en-US" altLang="ko-KR" dirty="0" smtClean="0"/>
              <a:t>We have defined that </a:t>
            </a:r>
            <a:r>
              <a:rPr lang="en-GB" altLang="ko-KR" dirty="0" smtClean="0"/>
              <a:t>a </a:t>
            </a:r>
            <a:r>
              <a:rPr lang="en-GB" altLang="ko-KR" dirty="0"/>
              <a:t>STA should send a response frame to the AP </a:t>
            </a:r>
            <a:r>
              <a:rPr lang="en-GB" altLang="ko-KR" dirty="0" smtClean="0"/>
              <a:t>after </a:t>
            </a:r>
            <a:r>
              <a:rPr lang="en-GB" altLang="ko-KR" dirty="0"/>
              <a:t>receiving a unicast wake-up </a:t>
            </a:r>
            <a:r>
              <a:rPr lang="en-GB" altLang="ko-KR" dirty="0" smtClean="0"/>
              <a:t>packet</a:t>
            </a:r>
          </a:p>
          <a:p>
            <a:pPr lvl="2"/>
            <a:r>
              <a:rPr lang="en-GB" altLang="ko-KR" dirty="0"/>
              <a:t>The response frame is one of explicit signaling</a:t>
            </a:r>
            <a:endParaRPr lang="en-US" altLang="ko-KR" dirty="0"/>
          </a:p>
          <a:p>
            <a:pPr lvl="1"/>
            <a:r>
              <a:rPr lang="en-US" altLang="ko-KR" dirty="0">
                <a:solidFill>
                  <a:srgbClr val="0000FF"/>
                </a:solidFill>
              </a:rPr>
              <a:t>Case 2-2: </a:t>
            </a:r>
            <a:r>
              <a:rPr lang="en-US" altLang="ko-KR" dirty="0" smtClean="0">
                <a:solidFill>
                  <a:srgbClr val="0000FF"/>
                </a:solidFill>
              </a:rPr>
              <a:t>Instant active mode for UL data transmission (it will return to WUR mode as case 1-2)</a:t>
            </a:r>
          </a:p>
          <a:p>
            <a:pPr lvl="2"/>
            <a:r>
              <a:rPr lang="en-US" altLang="ko-KR" dirty="0"/>
              <a:t>Explicit signaling can be omitted in this case because </a:t>
            </a:r>
            <a:r>
              <a:rPr lang="en-US" altLang="ko-KR" dirty="0" smtClean="0"/>
              <a:t>the STA will transmit UL data and will return to WUR mode</a:t>
            </a:r>
            <a:endParaRPr lang="en-US" altLang="ko-KR" dirty="0">
              <a:solidFill>
                <a:srgbClr val="0000FF"/>
              </a:solidFill>
            </a:endParaRPr>
          </a:p>
          <a:p>
            <a:pPr lvl="1"/>
            <a:r>
              <a:rPr lang="en-US" altLang="ko-KR" dirty="0" smtClean="0">
                <a:solidFill>
                  <a:srgbClr val="FF0000"/>
                </a:solidFill>
              </a:rPr>
              <a:t>Case 2-3: Permanently change to active mode</a:t>
            </a:r>
          </a:p>
          <a:p>
            <a:pPr lvl="2"/>
            <a:r>
              <a:rPr lang="en-US" altLang="ko-KR" dirty="0"/>
              <a:t>A STA shall use explicit signaling in this case because </a:t>
            </a:r>
            <a:r>
              <a:rPr lang="en-US" altLang="ko-KR" dirty="0" smtClean="0"/>
              <a:t>the STA will not return to WUR mode again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 lvl="1"/>
            <a:endParaRPr lang="en-US" altLang="ko-KR" dirty="0" smtClean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04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Signaling omission case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981200"/>
            <a:ext cx="7079631" cy="2254483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3688" y="3810000"/>
            <a:ext cx="5562600" cy="2558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65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submission, we proposed two items to define detail operation of WUR mode signaling</a:t>
            </a:r>
          </a:p>
          <a:p>
            <a:pPr lvl="1"/>
            <a:r>
              <a:rPr lang="en-US" altLang="ko-KR" dirty="0" smtClean="0"/>
              <a:t>Frame sequence</a:t>
            </a:r>
          </a:p>
          <a:p>
            <a:pPr lvl="1"/>
            <a:r>
              <a:rPr lang="en-US" altLang="ko-KR" dirty="0" smtClean="0"/>
              <a:t>Signaling condition</a:t>
            </a:r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5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options do you prefer for WUR Mode signaling?</a:t>
            </a:r>
          </a:p>
          <a:p>
            <a:pPr lvl="1"/>
            <a:r>
              <a:rPr lang="en-US" altLang="ko-KR" dirty="0" smtClean="0"/>
              <a:t>Option 1: one-way signaling </a:t>
            </a:r>
          </a:p>
          <a:p>
            <a:pPr lvl="1"/>
            <a:r>
              <a:rPr lang="en-US" altLang="ko-KR" dirty="0" smtClean="0"/>
              <a:t>Option 2</a:t>
            </a:r>
            <a:r>
              <a:rPr lang="en-US" altLang="ko-KR" dirty="0"/>
              <a:t>: </a:t>
            </a:r>
            <a:r>
              <a:rPr lang="en-US" altLang="ko-KR" dirty="0" smtClean="0"/>
              <a:t>two-way </a:t>
            </a:r>
            <a:r>
              <a:rPr lang="en-US" altLang="ko-KR" dirty="0"/>
              <a:t>signaling </a:t>
            </a:r>
          </a:p>
          <a:p>
            <a:pPr lvl="1"/>
            <a:r>
              <a:rPr lang="en-US" altLang="ko-KR" dirty="0" smtClean="0"/>
              <a:t>Option 3</a:t>
            </a:r>
            <a:r>
              <a:rPr lang="en-US" altLang="ko-KR" dirty="0"/>
              <a:t>: </a:t>
            </a:r>
            <a:r>
              <a:rPr lang="en-US" altLang="ko-KR" dirty="0" smtClean="0"/>
              <a:t>three-way </a:t>
            </a:r>
            <a:r>
              <a:rPr lang="en-US" altLang="ko-KR" dirty="0"/>
              <a:t>signaling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63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following text in the SFD?</a:t>
            </a:r>
          </a:p>
          <a:p>
            <a:pPr lvl="1"/>
            <a:r>
              <a:rPr lang="en-US" altLang="ko-KR" dirty="0" smtClean="0"/>
              <a:t>WUR Mode signaling is performed following sequence</a:t>
            </a:r>
          </a:p>
          <a:p>
            <a:pPr lvl="2"/>
            <a:r>
              <a:rPr lang="en-US" altLang="ko-KR" dirty="0" smtClean="0"/>
              <a:t>An WUR STA may send WUR Mode Request frame to indicate WUR mode </a:t>
            </a:r>
            <a:r>
              <a:rPr lang="en-US" altLang="ko-KR" dirty="0" smtClean="0"/>
              <a:t>signaling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03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following text in the SFD?</a:t>
            </a:r>
          </a:p>
          <a:p>
            <a:pPr lvl="1"/>
            <a:r>
              <a:rPr lang="en-US" altLang="ko-KR" dirty="0" smtClean="0"/>
              <a:t>WUR Mode signaling is performed following sequence</a:t>
            </a:r>
          </a:p>
          <a:p>
            <a:pPr lvl="2"/>
            <a:r>
              <a:rPr lang="en-US" altLang="ko-KR" dirty="0" smtClean="0"/>
              <a:t>An WUR STA may send WUR Mode Request frame to indicate WUR mode signaling</a:t>
            </a:r>
          </a:p>
          <a:p>
            <a:pPr lvl="2"/>
            <a:r>
              <a:rPr lang="en-US" altLang="ko-KR" u="sng" dirty="0" smtClean="0"/>
              <a:t>An </a:t>
            </a:r>
            <a:r>
              <a:rPr lang="en-US" altLang="ko-KR" u="sng" dirty="0" smtClean="0"/>
              <a:t>AP that </a:t>
            </a:r>
            <a:r>
              <a:rPr lang="en-US" altLang="ko-KR" u="sng" dirty="0" smtClean="0"/>
              <a:t>received </a:t>
            </a:r>
            <a:r>
              <a:rPr lang="en-US" altLang="ko-KR" u="sng" dirty="0" smtClean="0"/>
              <a:t>WUR </a:t>
            </a:r>
            <a:r>
              <a:rPr lang="en-US" altLang="ko-KR" u="sng" dirty="0" smtClean="0"/>
              <a:t>Mode Request frame may </a:t>
            </a:r>
            <a:r>
              <a:rPr lang="en-US" altLang="ko-KR" u="sng" dirty="0"/>
              <a:t>send WUR Mode </a:t>
            </a:r>
            <a:r>
              <a:rPr lang="en-US" altLang="ko-KR" u="sng" dirty="0" smtClean="0"/>
              <a:t>Response frame under TBD condition (e.g. WUR Parameter modification)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explicit Mode signaling omission in following cases ? </a:t>
            </a:r>
          </a:p>
          <a:p>
            <a:pPr lvl="1"/>
            <a:r>
              <a:rPr lang="en-US" altLang="ko-KR" dirty="0"/>
              <a:t>Case </a:t>
            </a:r>
            <a:r>
              <a:rPr lang="en-US" altLang="ko-KR" dirty="0" smtClean="0"/>
              <a:t>1: </a:t>
            </a:r>
            <a:r>
              <a:rPr lang="en-US" altLang="ko-KR" dirty="0"/>
              <a:t>Return to WUR mode after data reception and WUR parameter isn’t changed</a:t>
            </a:r>
          </a:p>
          <a:p>
            <a:pPr lvl="1"/>
            <a:r>
              <a:rPr lang="en-US" altLang="ko-KR" dirty="0" smtClean="0"/>
              <a:t>Case 2: Instant active mode for UL data transmission (It will return to WUR mode)</a:t>
            </a:r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83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following text in SFD?</a:t>
            </a:r>
          </a:p>
          <a:p>
            <a:pPr lvl="1"/>
            <a:r>
              <a:rPr lang="en-US" altLang="ko-KR" dirty="0"/>
              <a:t>An STA can change its operating mode into WUR mode without </a:t>
            </a:r>
            <a:r>
              <a:rPr lang="en-US" altLang="ko-KR" dirty="0" smtClean="0"/>
              <a:t>explicit WUR </a:t>
            </a:r>
            <a:r>
              <a:rPr lang="en-US" altLang="ko-KR" dirty="0"/>
              <a:t>mode signaling </a:t>
            </a:r>
            <a:r>
              <a:rPr lang="en-US" altLang="ko-KR" dirty="0" smtClean="0"/>
              <a:t>if all of following conditions are met</a:t>
            </a:r>
          </a:p>
          <a:p>
            <a:pPr lvl="2"/>
            <a:r>
              <a:rPr lang="en-US" altLang="ko-KR" dirty="0" smtClean="0"/>
              <a:t>The STA received data frame and More Data subfield in the data frame equals to 0</a:t>
            </a:r>
          </a:p>
          <a:p>
            <a:pPr lvl="2"/>
            <a:r>
              <a:rPr lang="en-US" altLang="ko-KR" dirty="0" smtClean="0"/>
              <a:t>Just before receiving data frame, the STA had woken from WUR mode by receiving Wake-up packet</a:t>
            </a:r>
          </a:p>
          <a:p>
            <a:pPr lvl="2"/>
            <a:r>
              <a:rPr lang="en-US" altLang="ko-KR" dirty="0" smtClean="0"/>
              <a:t>WUR operating parameter doesn’t change</a:t>
            </a:r>
          </a:p>
          <a:p>
            <a:pPr lvl="2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6659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6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following text in SFD?</a:t>
            </a:r>
          </a:p>
          <a:p>
            <a:pPr lvl="1"/>
            <a:r>
              <a:rPr lang="en-US" altLang="ko-KR" dirty="0"/>
              <a:t>An STA can change its operating mode </a:t>
            </a:r>
            <a:r>
              <a:rPr lang="en-US" altLang="ko-KR" dirty="0" smtClean="0"/>
              <a:t>from </a:t>
            </a:r>
            <a:r>
              <a:rPr lang="en-US" altLang="ko-KR" dirty="0"/>
              <a:t>WUR mode without </a:t>
            </a:r>
            <a:r>
              <a:rPr lang="en-US" altLang="ko-KR" dirty="0" smtClean="0"/>
              <a:t>explicit WUR </a:t>
            </a:r>
            <a:r>
              <a:rPr lang="en-US" altLang="ko-KR" dirty="0"/>
              <a:t>mode signaling </a:t>
            </a:r>
            <a:r>
              <a:rPr lang="en-US" altLang="ko-KR" dirty="0" smtClean="0"/>
              <a:t>if all of following conditions are met</a:t>
            </a:r>
          </a:p>
          <a:p>
            <a:pPr lvl="2"/>
            <a:r>
              <a:rPr lang="en-US" altLang="ko-KR" dirty="0" smtClean="0"/>
              <a:t>The STA will transmit data frame</a:t>
            </a:r>
          </a:p>
          <a:p>
            <a:pPr lvl="2"/>
            <a:r>
              <a:rPr lang="en-US" altLang="ko-KR" dirty="0" smtClean="0"/>
              <a:t>After transmitting all buffered data frame, the STA will change its operating mode into WUR mode</a:t>
            </a:r>
          </a:p>
          <a:p>
            <a:pPr lvl="2"/>
            <a:r>
              <a:rPr lang="en-US" altLang="ko-KR" dirty="0" smtClean="0"/>
              <a:t>WUR operating parameter will not change</a:t>
            </a:r>
          </a:p>
          <a:p>
            <a:pPr lvl="2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228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have decided to adopt explicit mode signaling in SFD</a:t>
            </a:r>
          </a:p>
          <a:p>
            <a:pPr lvl="1"/>
            <a:r>
              <a:rPr lang="en-US" altLang="ko-KR" dirty="0" smtClean="0"/>
              <a:t>If an WUR STA wants to change its operating mode, it will use explicit mode signaling</a:t>
            </a:r>
          </a:p>
          <a:p>
            <a:pPr lvl="1"/>
            <a:r>
              <a:rPr lang="en-US" altLang="ko-KR" dirty="0" smtClean="0"/>
              <a:t>However, we don’t have any detailed operation of explicit signaling in our current SFD</a:t>
            </a:r>
          </a:p>
          <a:p>
            <a:r>
              <a:rPr lang="en-US" altLang="ko-KR" dirty="0" smtClean="0"/>
              <a:t>In this submission, we will address details of explicit mode signaling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05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Signal type of WUR mode signaling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One-Way </a:t>
            </a:r>
            <a:r>
              <a:rPr lang="en-US" altLang="ko-KR" dirty="0"/>
              <a:t>signaling</a:t>
            </a:r>
            <a:endParaRPr lang="en-US" altLang="ko-KR" dirty="0" smtClean="0"/>
          </a:p>
          <a:p>
            <a:r>
              <a:rPr lang="en-US" altLang="ko-KR" dirty="0" smtClean="0"/>
              <a:t>Two-Way </a:t>
            </a:r>
            <a:r>
              <a:rPr lang="en-US" altLang="ko-KR" dirty="0"/>
              <a:t>signaling</a:t>
            </a:r>
            <a:endParaRPr lang="en-US" altLang="ko-KR" dirty="0" smtClean="0"/>
          </a:p>
          <a:p>
            <a:r>
              <a:rPr lang="en-US" altLang="ko-KR" dirty="0" smtClean="0"/>
              <a:t>Three-Way </a:t>
            </a:r>
            <a:r>
              <a:rPr lang="en-US" altLang="ko-KR" dirty="0"/>
              <a:t>signaling</a:t>
            </a:r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5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One-Way signaling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Pros.</a:t>
            </a:r>
          </a:p>
          <a:p>
            <a:pPr lvl="1"/>
            <a:r>
              <a:rPr lang="en-US" altLang="ko-KR" dirty="0" smtClean="0"/>
              <a:t>Simple and lowest overhead</a:t>
            </a:r>
          </a:p>
          <a:p>
            <a:r>
              <a:rPr lang="en-US" altLang="ko-KR" dirty="0" smtClean="0"/>
              <a:t>Cons.</a:t>
            </a:r>
          </a:p>
          <a:p>
            <a:pPr lvl="1"/>
            <a:r>
              <a:rPr lang="en-US" altLang="ko-KR" dirty="0" smtClean="0"/>
              <a:t>AP </a:t>
            </a:r>
            <a:r>
              <a:rPr lang="en-US" altLang="ko-KR" dirty="0"/>
              <a:t>cannot </a:t>
            </a:r>
            <a:r>
              <a:rPr lang="en-US" altLang="ko-KR" dirty="0" smtClean="0"/>
              <a:t>indicate or change STA’s operating parameter</a:t>
            </a:r>
          </a:p>
          <a:p>
            <a:pPr lvl="1"/>
            <a:r>
              <a:rPr lang="en-US" altLang="ko-KR" dirty="0" smtClean="0"/>
              <a:t>WUR negotiation procedure shall be performed in advance for handshaking WUR parameter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1893" y="4358423"/>
            <a:ext cx="5962467" cy="192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25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Two-Way </a:t>
            </a:r>
            <a:r>
              <a:rPr lang="en-US" altLang="ko-KR" dirty="0"/>
              <a:t>signaling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Pros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/>
              <a:t>AP </a:t>
            </a:r>
            <a:r>
              <a:rPr lang="en-US" altLang="ko-KR" dirty="0" smtClean="0"/>
              <a:t>can </a:t>
            </a:r>
            <a:r>
              <a:rPr lang="en-US" altLang="ko-KR" dirty="0"/>
              <a:t>indicate or change STA’s operating </a:t>
            </a:r>
            <a:r>
              <a:rPr lang="en-US" altLang="ko-KR" dirty="0" smtClean="0"/>
              <a:t>parameter (WUR negotiation procedure doesn’t have to performed in advance)</a:t>
            </a:r>
            <a:endParaRPr lang="en-US" altLang="ko-KR" dirty="0"/>
          </a:p>
          <a:p>
            <a:r>
              <a:rPr lang="en-US" altLang="ko-KR" dirty="0" smtClean="0"/>
              <a:t>Cons.</a:t>
            </a:r>
          </a:p>
          <a:p>
            <a:pPr lvl="1"/>
            <a:r>
              <a:rPr lang="en-US" altLang="ko-KR" dirty="0"/>
              <a:t>Higher </a:t>
            </a:r>
            <a:r>
              <a:rPr lang="en-US" altLang="ko-KR" dirty="0" smtClean="0"/>
              <a:t>overhead</a:t>
            </a:r>
          </a:p>
          <a:p>
            <a:pPr lvl="1"/>
            <a:r>
              <a:rPr lang="en-US" altLang="ko-KR" dirty="0" smtClean="0"/>
              <a:t>If an AP couldn’t receive ACK, the AP will retransmit WUR Mode response frame to the STA but the STA will operate in WUR mode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4853231"/>
            <a:ext cx="6477000" cy="1622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23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Three-Way </a:t>
            </a:r>
            <a:r>
              <a:rPr lang="en-US" altLang="ko-KR" dirty="0"/>
              <a:t>signaling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Pros.</a:t>
            </a:r>
          </a:p>
          <a:p>
            <a:pPr lvl="1"/>
            <a:r>
              <a:rPr lang="en-US" altLang="ko-KR" dirty="0" smtClean="0"/>
              <a:t>STA </a:t>
            </a:r>
            <a:r>
              <a:rPr lang="en-US" altLang="ko-KR" dirty="0"/>
              <a:t>can </a:t>
            </a:r>
            <a:r>
              <a:rPr lang="en-US" altLang="ko-KR" dirty="0" smtClean="0"/>
              <a:t>revise its operating parameter after receiving WUR mode response frame from AP</a:t>
            </a:r>
            <a:endParaRPr lang="en-US" altLang="ko-KR" dirty="0"/>
          </a:p>
          <a:p>
            <a:r>
              <a:rPr lang="en-US" altLang="ko-KR" dirty="0"/>
              <a:t>Cons.</a:t>
            </a:r>
          </a:p>
          <a:p>
            <a:pPr lvl="1"/>
            <a:r>
              <a:rPr lang="en-US" altLang="ko-KR" dirty="0" smtClean="0"/>
              <a:t>Highest overhead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4419600"/>
            <a:ext cx="8305800" cy="1497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62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propose that baseline signal type is one-way signaling</a:t>
            </a:r>
          </a:p>
          <a:p>
            <a:pPr lvl="1"/>
            <a:r>
              <a:rPr lang="en-US" altLang="ko-KR" dirty="0" smtClean="0"/>
              <a:t>One-way signaling has minimum overhead and it is very simple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And we propose that two-way </a:t>
            </a:r>
            <a:r>
              <a:rPr lang="en-US" altLang="ko-KR" dirty="0"/>
              <a:t>signaling </a:t>
            </a:r>
            <a:r>
              <a:rPr lang="en-US" altLang="ko-KR" dirty="0" smtClean="0"/>
              <a:t>can be used </a:t>
            </a:r>
            <a:r>
              <a:rPr lang="en-US" altLang="ko-KR" dirty="0"/>
              <a:t>optionally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An AP may want to change WUR parameter for a STA in some cases</a:t>
            </a:r>
          </a:p>
          <a:p>
            <a:pPr lvl="1"/>
            <a:r>
              <a:rPr lang="en-US" altLang="ko-KR" dirty="0" smtClean="0"/>
              <a:t>Detail condition for two-way signaling is TBD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80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Signaling Omission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altLang="ko-KR" dirty="0"/>
              <a:t>It </a:t>
            </a:r>
            <a:r>
              <a:rPr lang="en-US" altLang="ko-KR" dirty="0" smtClean="0"/>
              <a:t>may be </a:t>
            </a:r>
            <a:r>
              <a:rPr lang="en-US" altLang="ko-KR" dirty="0"/>
              <a:t>a </a:t>
            </a:r>
            <a:r>
              <a:rPr lang="en-US" altLang="ko-KR" dirty="0" smtClean="0"/>
              <a:t>huge overhead to perform an explicit WUR Mode signaling whenever an WUR STA changes </a:t>
            </a:r>
            <a:r>
              <a:rPr lang="en-US" altLang="ko-KR" dirty="0"/>
              <a:t>its operation </a:t>
            </a:r>
            <a:r>
              <a:rPr lang="en-US" altLang="ko-KR" dirty="0" smtClean="0"/>
              <a:t>mode</a:t>
            </a:r>
          </a:p>
          <a:p>
            <a:r>
              <a:rPr lang="en-US" altLang="ko-KR" dirty="0" smtClean="0"/>
              <a:t>So we propose that explicit WUR mode signaling can be omitted in certain conditions to reduce signaling overhead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56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Mode change case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altLang="ko-KR" dirty="0" smtClean="0"/>
              <a:t>Case </a:t>
            </a:r>
            <a:r>
              <a:rPr lang="en-US" altLang="ko-KR" dirty="0"/>
              <a:t>1: Active mode → WUR mode</a:t>
            </a:r>
          </a:p>
          <a:p>
            <a:pPr lvl="1"/>
            <a:r>
              <a:rPr lang="en-US" altLang="ko-KR" dirty="0">
                <a:solidFill>
                  <a:srgbClr val="FF0000"/>
                </a:solidFill>
              </a:rPr>
              <a:t>Case 1-1: Initial mode transition </a:t>
            </a:r>
            <a:r>
              <a:rPr lang="en-US" altLang="ko-KR" dirty="0" smtClean="0">
                <a:solidFill>
                  <a:srgbClr val="FF0000"/>
                </a:solidFill>
              </a:rPr>
              <a:t>after association</a:t>
            </a:r>
          </a:p>
          <a:p>
            <a:pPr lvl="2"/>
            <a:r>
              <a:rPr lang="en-US" altLang="ko-KR" dirty="0" smtClean="0"/>
              <a:t>A STA shall use explicit signaling in this case because an AP cannot be aware of the STA’s operating mode without signaling</a:t>
            </a:r>
          </a:p>
          <a:p>
            <a:pPr lvl="1"/>
            <a:r>
              <a:rPr lang="en-US" altLang="ko-KR" dirty="0" smtClean="0">
                <a:solidFill>
                  <a:srgbClr val="0000FF"/>
                </a:solidFill>
              </a:rPr>
              <a:t>Case 1-2: Return to WUR mode after data reception and WUR parameter isn’t changed</a:t>
            </a:r>
          </a:p>
          <a:p>
            <a:pPr lvl="2"/>
            <a:r>
              <a:rPr lang="en-US" altLang="ko-KR" dirty="0" smtClean="0"/>
              <a:t>Explicit </a:t>
            </a:r>
            <a:r>
              <a:rPr lang="en-US" altLang="ko-KR" dirty="0"/>
              <a:t>signaling </a:t>
            </a:r>
            <a:r>
              <a:rPr lang="en-US" altLang="ko-KR" dirty="0" smtClean="0"/>
              <a:t>can be omitted in </a:t>
            </a:r>
            <a:r>
              <a:rPr lang="en-US" altLang="ko-KR" dirty="0"/>
              <a:t>this case because an AP </a:t>
            </a:r>
            <a:r>
              <a:rPr lang="en-US" altLang="ko-KR" dirty="0" smtClean="0"/>
              <a:t>can assume that the STA will operate in WUR mode after data reception without any parameter change</a:t>
            </a:r>
            <a:endParaRPr lang="en-US" altLang="ko-KR" dirty="0" smtClean="0">
              <a:solidFill>
                <a:srgbClr val="0000FF"/>
              </a:solidFill>
            </a:endParaRPr>
          </a:p>
          <a:p>
            <a:pPr lvl="1"/>
            <a:r>
              <a:rPr lang="en-US" altLang="ko-KR" dirty="0" smtClean="0">
                <a:solidFill>
                  <a:srgbClr val="FF0000"/>
                </a:solidFill>
              </a:rPr>
              <a:t>Case </a:t>
            </a:r>
            <a:r>
              <a:rPr lang="en-US" altLang="ko-KR" dirty="0">
                <a:solidFill>
                  <a:srgbClr val="FF0000"/>
                </a:solidFill>
              </a:rPr>
              <a:t>1-3: Return to WUR mode after data reception and WUR </a:t>
            </a:r>
            <a:r>
              <a:rPr lang="en-US" altLang="ko-KR" dirty="0" smtClean="0">
                <a:solidFill>
                  <a:srgbClr val="FF0000"/>
                </a:solidFill>
              </a:rPr>
              <a:t>parameter is changed</a:t>
            </a:r>
          </a:p>
          <a:p>
            <a:pPr lvl="2"/>
            <a:r>
              <a:rPr lang="en-US" altLang="ko-KR" dirty="0"/>
              <a:t>A STA shall use explicit signaling in this case because </a:t>
            </a:r>
            <a:r>
              <a:rPr lang="en-US" altLang="ko-KR" dirty="0" smtClean="0"/>
              <a:t>WUR parameter shall be negotiated by WUR negotiation procedure</a:t>
            </a:r>
            <a:endParaRPr lang="en-US" altLang="ko-KR" dirty="0"/>
          </a:p>
          <a:p>
            <a:pPr lvl="1"/>
            <a:endParaRPr lang="en-US" altLang="ko-KR" dirty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66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77635</TotalTime>
  <Words>1036</Words>
  <Application>Microsoft Office PowerPoint</Application>
  <PresentationFormat>화면 슬라이드 쇼(4:3)</PresentationFormat>
  <Paragraphs>165</Paragraphs>
  <Slides>18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3" baseType="lpstr">
      <vt:lpstr>굴림</vt:lpstr>
      <vt:lpstr>맑은 고딕</vt:lpstr>
      <vt:lpstr>Arial</vt:lpstr>
      <vt:lpstr>Times New Roman</vt:lpstr>
      <vt:lpstr>802-11-Submission</vt:lpstr>
      <vt:lpstr>WUR Mode Signaling</vt:lpstr>
      <vt:lpstr>Introduction</vt:lpstr>
      <vt:lpstr>Signal type of WUR mode signaling</vt:lpstr>
      <vt:lpstr>One-Way signaling</vt:lpstr>
      <vt:lpstr>Two-Way signaling</vt:lpstr>
      <vt:lpstr>Three-Way signaling</vt:lpstr>
      <vt:lpstr>Proposal</vt:lpstr>
      <vt:lpstr>Signaling Omission</vt:lpstr>
      <vt:lpstr>Mode change case</vt:lpstr>
      <vt:lpstr>Mode change case</vt:lpstr>
      <vt:lpstr>Signaling omission case</vt:lpstr>
      <vt:lpstr>Summary</vt:lpstr>
      <vt:lpstr>Straw poll 1</vt:lpstr>
      <vt:lpstr>Straw poll 2</vt:lpstr>
      <vt:lpstr>Straw poll 3</vt:lpstr>
      <vt:lpstr>Straw poll 4</vt:lpstr>
      <vt:lpstr>Straw poll 5</vt:lpstr>
      <vt:lpstr>Straw poll 6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multicast transmission for dense WLAN environment</dc:title>
  <dc:creator>Jeongki Kim</dc:creator>
  <cp:lastModifiedBy>김서욱/선임연구원/차세대표준(연)IoT팀(suhwook.kim@lge.com)</cp:lastModifiedBy>
  <cp:revision>1761</cp:revision>
  <cp:lastPrinted>1998-02-10T13:28:06Z</cp:lastPrinted>
  <dcterms:created xsi:type="dcterms:W3CDTF">2007-05-21T21:00:37Z</dcterms:created>
  <dcterms:modified xsi:type="dcterms:W3CDTF">2017-09-11T20:53:09Z</dcterms:modified>
</cp:coreProperties>
</file>